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3812</c:v>
                </c:pt>
                <c:pt idx="1">
                  <c:v>3821</c:v>
                </c:pt>
                <c:pt idx="2">
                  <c:v>3830</c:v>
                </c:pt>
                <c:pt idx="3">
                  <c:v>3831</c:v>
                </c:pt>
                <c:pt idx="4">
                  <c:v>4777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5B-4B46-BE57-08835BD33D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44557</c:v>
                </c:pt>
                <c:pt idx="1">
                  <c:v>45088</c:v>
                </c:pt>
                <c:pt idx="2">
                  <c:v>45756</c:v>
                </c:pt>
                <c:pt idx="3">
                  <c:v>46571</c:v>
                </c:pt>
                <c:pt idx="4">
                  <c:v>47037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5B-4B46-BE57-08835BD33D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6618</c:v>
                </c:pt>
                <c:pt idx="1">
                  <c:v>6640</c:v>
                </c:pt>
                <c:pt idx="2">
                  <c:v>6661</c:v>
                </c:pt>
                <c:pt idx="3">
                  <c:v>6673</c:v>
                </c:pt>
                <c:pt idx="4">
                  <c:v>6754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5B-4B46-BE57-08835BD33D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3946</c:v>
                </c:pt>
                <c:pt idx="1">
                  <c:v>3976</c:v>
                </c:pt>
                <c:pt idx="2">
                  <c:v>4002</c:v>
                </c:pt>
                <c:pt idx="3">
                  <c:v>4030</c:v>
                </c:pt>
                <c:pt idx="4">
                  <c:v>4842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5B-4B46-BE57-08835BD33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429032"/>
        <c:axId val="231428376"/>
      </c:lineChart>
      <c:dateAx>
        <c:axId val="231429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28376"/>
        <c:crosses val="autoZero"/>
        <c:auto val="1"/>
        <c:lblOffset val="100"/>
        <c:baseTimeUnit val="days"/>
      </c:dateAx>
      <c:valAx>
        <c:axId val="23142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2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026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10/31/2016 - 12/04/2016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03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2016-12-13T11:50:01Z</dcterms:created>
  <dcterms:modified xsi:type="dcterms:W3CDTF">2016-12-13T11:50:04Z</dcterms:modified>
</cp:coreProperties>
</file>