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3808</c:v>
                </c:pt>
                <c:pt idx="1">
                  <c:v>3811</c:v>
                </c:pt>
                <c:pt idx="2">
                  <c:v>3812</c:v>
                </c:pt>
                <c:pt idx="3">
                  <c:v>3812</c:v>
                </c:pt>
                <c:pt idx="4">
                  <c:v>3812</c:v>
                </c:pt>
                <c:pt idx="5">
                  <c:v>3812</c:v>
                </c:pt>
                <c:pt idx="6">
                  <c:v>3812</c:v>
                </c:pt>
                <c:pt idx="7">
                  <c:v>3814</c:v>
                </c:pt>
                <c:pt idx="8">
                  <c:v>3817</c:v>
                </c:pt>
                <c:pt idx="9">
                  <c:v>3820</c:v>
                </c:pt>
                <c:pt idx="10">
                  <c:v>3821</c:v>
                </c:pt>
                <c:pt idx="11">
                  <c:v>3821</c:v>
                </c:pt>
                <c:pt idx="12">
                  <c:v>3821</c:v>
                </c:pt>
                <c:pt idx="13">
                  <c:v>3823</c:v>
                </c:pt>
                <c:pt idx="14">
                  <c:v>3824</c:v>
                </c:pt>
                <c:pt idx="15">
                  <c:v>3826</c:v>
                </c:pt>
                <c:pt idx="16">
                  <c:v>3828</c:v>
                </c:pt>
                <c:pt idx="17">
                  <c:v>3829</c:v>
                </c:pt>
                <c:pt idx="18">
                  <c:v>3830</c:v>
                </c:pt>
                <c:pt idx="19">
                  <c:v>3830</c:v>
                </c:pt>
                <c:pt idx="20">
                  <c:v>3830</c:v>
                </c:pt>
                <c:pt idx="21">
                  <c:v>3833</c:v>
                </c:pt>
                <c:pt idx="22">
                  <c:v>3833</c:v>
                </c:pt>
                <c:pt idx="23">
                  <c:v>3832</c:v>
                </c:pt>
                <c:pt idx="24">
                  <c:v>3832</c:v>
                </c:pt>
                <c:pt idx="25">
                  <c:v>3831</c:v>
                </c:pt>
                <c:pt idx="26">
                  <c:v>3831</c:v>
                </c:pt>
                <c:pt idx="27">
                  <c:v>3833</c:v>
                </c:pt>
                <c:pt idx="28">
                  <c:v>3834</c:v>
                </c:pt>
                <c:pt idx="29">
                  <c:v>3838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E6-4633-8BF5-C3502DA814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44281</c:v>
                </c:pt>
                <c:pt idx="1">
                  <c:v>44335</c:v>
                </c:pt>
                <c:pt idx="2">
                  <c:v>44383</c:v>
                </c:pt>
                <c:pt idx="3">
                  <c:v>44422</c:v>
                </c:pt>
                <c:pt idx="4">
                  <c:v>44474</c:v>
                </c:pt>
                <c:pt idx="5">
                  <c:v>44557</c:v>
                </c:pt>
                <c:pt idx="6">
                  <c:v>44625</c:v>
                </c:pt>
                <c:pt idx="7">
                  <c:v>44699</c:v>
                </c:pt>
                <c:pt idx="8">
                  <c:v>44818</c:v>
                </c:pt>
                <c:pt idx="9">
                  <c:v>44894</c:v>
                </c:pt>
                <c:pt idx="10">
                  <c:v>44936</c:v>
                </c:pt>
                <c:pt idx="11">
                  <c:v>45000</c:v>
                </c:pt>
                <c:pt idx="12">
                  <c:v>45088</c:v>
                </c:pt>
                <c:pt idx="13">
                  <c:v>45270</c:v>
                </c:pt>
                <c:pt idx="14">
                  <c:v>45347</c:v>
                </c:pt>
                <c:pt idx="15">
                  <c:v>45394</c:v>
                </c:pt>
                <c:pt idx="16">
                  <c:v>45460</c:v>
                </c:pt>
                <c:pt idx="17">
                  <c:v>45556</c:v>
                </c:pt>
                <c:pt idx="18">
                  <c:v>45613</c:v>
                </c:pt>
                <c:pt idx="19">
                  <c:v>45756</c:v>
                </c:pt>
                <c:pt idx="20">
                  <c:v>45890</c:v>
                </c:pt>
                <c:pt idx="21">
                  <c:v>45972</c:v>
                </c:pt>
                <c:pt idx="22">
                  <c:v>46047</c:v>
                </c:pt>
                <c:pt idx="23">
                  <c:v>46132</c:v>
                </c:pt>
                <c:pt idx="24">
                  <c:v>46231</c:v>
                </c:pt>
                <c:pt idx="25">
                  <c:v>46377</c:v>
                </c:pt>
                <c:pt idx="26">
                  <c:v>46571</c:v>
                </c:pt>
                <c:pt idx="27">
                  <c:v>46778</c:v>
                </c:pt>
                <c:pt idx="28">
                  <c:v>46843</c:v>
                </c:pt>
                <c:pt idx="29">
                  <c:v>46890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E6-4633-8BF5-C3502DA814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6613</c:v>
                </c:pt>
                <c:pt idx="1">
                  <c:v>6615</c:v>
                </c:pt>
                <c:pt idx="2">
                  <c:v>6616</c:v>
                </c:pt>
                <c:pt idx="3">
                  <c:v>6614</c:v>
                </c:pt>
                <c:pt idx="4">
                  <c:v>6615</c:v>
                </c:pt>
                <c:pt idx="5">
                  <c:v>6618</c:v>
                </c:pt>
                <c:pt idx="6">
                  <c:v>6621</c:v>
                </c:pt>
                <c:pt idx="7">
                  <c:v>6623</c:v>
                </c:pt>
                <c:pt idx="8">
                  <c:v>6624</c:v>
                </c:pt>
                <c:pt idx="9">
                  <c:v>6626</c:v>
                </c:pt>
                <c:pt idx="10">
                  <c:v>6629</c:v>
                </c:pt>
                <c:pt idx="11">
                  <c:v>6633</c:v>
                </c:pt>
                <c:pt idx="12">
                  <c:v>6640</c:v>
                </c:pt>
                <c:pt idx="13">
                  <c:v>6647</c:v>
                </c:pt>
                <c:pt idx="14">
                  <c:v>6649</c:v>
                </c:pt>
                <c:pt idx="15">
                  <c:v>6650</c:v>
                </c:pt>
                <c:pt idx="16">
                  <c:v>6652</c:v>
                </c:pt>
                <c:pt idx="17">
                  <c:v>6657</c:v>
                </c:pt>
                <c:pt idx="18">
                  <c:v>6659</c:v>
                </c:pt>
                <c:pt idx="19">
                  <c:v>6661</c:v>
                </c:pt>
                <c:pt idx="20">
                  <c:v>6664</c:v>
                </c:pt>
                <c:pt idx="21">
                  <c:v>6667</c:v>
                </c:pt>
                <c:pt idx="22">
                  <c:v>6668</c:v>
                </c:pt>
                <c:pt idx="23">
                  <c:v>6671</c:v>
                </c:pt>
                <c:pt idx="24">
                  <c:v>6670</c:v>
                </c:pt>
                <c:pt idx="25">
                  <c:v>6672</c:v>
                </c:pt>
                <c:pt idx="26">
                  <c:v>6673</c:v>
                </c:pt>
                <c:pt idx="27">
                  <c:v>6676</c:v>
                </c:pt>
                <c:pt idx="28">
                  <c:v>6678</c:v>
                </c:pt>
                <c:pt idx="29">
                  <c:v>6678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E6-4633-8BF5-C3502DA814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3928</c:v>
                </c:pt>
                <c:pt idx="1">
                  <c:v>3931</c:v>
                </c:pt>
                <c:pt idx="2">
                  <c:v>3935</c:v>
                </c:pt>
                <c:pt idx="3">
                  <c:v>3939</c:v>
                </c:pt>
                <c:pt idx="4">
                  <c:v>3942</c:v>
                </c:pt>
                <c:pt idx="5">
                  <c:v>3946</c:v>
                </c:pt>
                <c:pt idx="6">
                  <c:v>3949</c:v>
                </c:pt>
                <c:pt idx="7">
                  <c:v>3956</c:v>
                </c:pt>
                <c:pt idx="8">
                  <c:v>3959</c:v>
                </c:pt>
                <c:pt idx="9">
                  <c:v>3964</c:v>
                </c:pt>
                <c:pt idx="10">
                  <c:v>3966</c:v>
                </c:pt>
                <c:pt idx="11">
                  <c:v>3971</c:v>
                </c:pt>
                <c:pt idx="12">
                  <c:v>3976</c:v>
                </c:pt>
                <c:pt idx="13">
                  <c:v>3979</c:v>
                </c:pt>
                <c:pt idx="14">
                  <c:v>3983</c:v>
                </c:pt>
                <c:pt idx="15">
                  <c:v>3986</c:v>
                </c:pt>
                <c:pt idx="16">
                  <c:v>3990</c:v>
                </c:pt>
                <c:pt idx="17">
                  <c:v>3993</c:v>
                </c:pt>
                <c:pt idx="18">
                  <c:v>3997</c:v>
                </c:pt>
                <c:pt idx="19">
                  <c:v>4002</c:v>
                </c:pt>
                <c:pt idx="20">
                  <c:v>4009</c:v>
                </c:pt>
                <c:pt idx="21">
                  <c:v>4012</c:v>
                </c:pt>
                <c:pt idx="22">
                  <c:v>4016</c:v>
                </c:pt>
                <c:pt idx="23">
                  <c:v>4019</c:v>
                </c:pt>
                <c:pt idx="24">
                  <c:v>4023</c:v>
                </c:pt>
                <c:pt idx="25">
                  <c:v>4026</c:v>
                </c:pt>
                <c:pt idx="26">
                  <c:v>4030</c:v>
                </c:pt>
                <c:pt idx="27">
                  <c:v>4033</c:v>
                </c:pt>
                <c:pt idx="28">
                  <c:v>4037</c:v>
                </c:pt>
                <c:pt idx="29">
                  <c:v>4043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E6-4633-8BF5-C3502DA81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729968"/>
        <c:axId val="232732920"/>
      </c:lineChart>
      <c:dateAx>
        <c:axId val="232729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32920"/>
        <c:crosses val="autoZero"/>
        <c:auto val="1"/>
        <c:lblOffset val="100"/>
        <c:baseTimeUnit val="days"/>
      </c:dateAx>
      <c:valAx>
        <c:axId val="23273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2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5099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845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2016-12-13T11:49:17Z</dcterms:created>
  <dcterms:modified xsi:type="dcterms:W3CDTF">2016-12-13T11:49:20Z</dcterms:modified>
</cp:coreProperties>
</file>