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C74-49C6-A096-4224AE70608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1C74-49C6-A096-4224AE70608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1C74-49C6-A096-4224AE70608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1C74-49C6-A096-4224AE70608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1C74-49C6-A096-4224AE70608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1C74-49C6-A096-4224AE706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17576"/>
        <c:axId val="231118560"/>
      </c:lineChart>
      <c:catAx>
        <c:axId val="2311175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18560"/>
        <c:crosses val="autoZero"/>
        <c:auto val="1"/>
        <c:lblAlgn val="ctr"/>
        <c:lblOffset val="100"/>
        <c:noMultiLvlLbl val="0"/>
      </c:catAx>
      <c:valAx>
        <c:axId val="23111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1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187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50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2016-12-12T09:33:48Z</dcterms:created>
  <dcterms:modified xsi:type="dcterms:W3CDTF">2016-12-12T09:33:51Z</dcterms:modified>
</cp:coreProperties>
</file>