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  <c:pt idx="30">
                  <c:v>42715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3821</c:v>
                </c:pt>
                <c:pt idx="1">
                  <c:v>3821</c:v>
                </c:pt>
                <c:pt idx="2">
                  <c:v>3821</c:v>
                </c:pt>
                <c:pt idx="3">
                  <c:v>3823</c:v>
                </c:pt>
                <c:pt idx="4">
                  <c:v>3824</c:v>
                </c:pt>
                <c:pt idx="5">
                  <c:v>3826</c:v>
                </c:pt>
                <c:pt idx="6">
                  <c:v>3828</c:v>
                </c:pt>
                <c:pt idx="7">
                  <c:v>3829</c:v>
                </c:pt>
                <c:pt idx="8">
                  <c:v>3830</c:v>
                </c:pt>
                <c:pt idx="9">
                  <c:v>3830</c:v>
                </c:pt>
                <c:pt idx="10">
                  <c:v>3830</c:v>
                </c:pt>
                <c:pt idx="11">
                  <c:v>3833</c:v>
                </c:pt>
                <c:pt idx="12">
                  <c:v>3833</c:v>
                </c:pt>
                <c:pt idx="13">
                  <c:v>3832</c:v>
                </c:pt>
                <c:pt idx="14">
                  <c:v>3832</c:v>
                </c:pt>
                <c:pt idx="15">
                  <c:v>3831</c:v>
                </c:pt>
                <c:pt idx="16">
                  <c:v>3831</c:v>
                </c:pt>
                <c:pt idx="17">
                  <c:v>3833</c:v>
                </c:pt>
                <c:pt idx="18">
                  <c:v>3834</c:v>
                </c:pt>
                <c:pt idx="19">
                  <c:v>3838</c:v>
                </c:pt>
                <c:pt idx="20">
                  <c:v>3838</c:v>
                </c:pt>
                <c:pt idx="21">
                  <c:v>4013</c:v>
                </c:pt>
                <c:pt idx="22">
                  <c:v>4262</c:v>
                </c:pt>
                <c:pt idx="23">
                  <c:v>4777</c:v>
                </c:pt>
                <c:pt idx="24">
                  <c:v>5138</c:v>
                </c:pt>
                <c:pt idx="25">
                  <c:v>5726</c:v>
                </c:pt>
                <c:pt idx="26">
                  <c:v>6323</c:v>
                </c:pt>
                <c:pt idx="27">
                  <c:v>6783</c:v>
                </c:pt>
                <c:pt idx="28">
                  <c:v>7122</c:v>
                </c:pt>
                <c:pt idx="29">
                  <c:v>7523</c:v>
                </c:pt>
                <c:pt idx="30">
                  <c:v>7828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17-43FA-B93F-15AA9E76F7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Severin Freund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  <c:pt idx="30">
                  <c:v>42715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86712</c:v>
                </c:pt>
                <c:pt idx="1">
                  <c:v>86718</c:v>
                </c:pt>
                <c:pt idx="2">
                  <c:v>86732</c:v>
                </c:pt>
                <c:pt idx="3">
                  <c:v>86746</c:v>
                </c:pt>
                <c:pt idx="4">
                  <c:v>86766</c:v>
                </c:pt>
                <c:pt idx="5">
                  <c:v>86784</c:v>
                </c:pt>
                <c:pt idx="6">
                  <c:v>86825</c:v>
                </c:pt>
                <c:pt idx="7">
                  <c:v>86849</c:v>
                </c:pt>
                <c:pt idx="8">
                  <c:v>86867</c:v>
                </c:pt>
                <c:pt idx="9">
                  <c:v>86904</c:v>
                </c:pt>
                <c:pt idx="10">
                  <c:v>86927</c:v>
                </c:pt>
                <c:pt idx="11">
                  <c:v>86970</c:v>
                </c:pt>
                <c:pt idx="12">
                  <c:v>87016</c:v>
                </c:pt>
                <c:pt idx="13">
                  <c:v>87066</c:v>
                </c:pt>
                <c:pt idx="14">
                  <c:v>87180</c:v>
                </c:pt>
                <c:pt idx="15">
                  <c:v>87539</c:v>
                </c:pt>
                <c:pt idx="16">
                  <c:v>88039</c:v>
                </c:pt>
                <c:pt idx="17">
                  <c:v>88164</c:v>
                </c:pt>
                <c:pt idx="18">
                  <c:v>88190</c:v>
                </c:pt>
                <c:pt idx="19">
                  <c:v>88206</c:v>
                </c:pt>
                <c:pt idx="20">
                  <c:v>88254</c:v>
                </c:pt>
                <c:pt idx="21">
                  <c:v>88288</c:v>
                </c:pt>
                <c:pt idx="22">
                  <c:v>88339</c:v>
                </c:pt>
                <c:pt idx="23">
                  <c:v>88449</c:v>
                </c:pt>
                <c:pt idx="24">
                  <c:v>88535</c:v>
                </c:pt>
                <c:pt idx="25">
                  <c:v>88537</c:v>
                </c:pt>
                <c:pt idx="26">
                  <c:v>88549</c:v>
                </c:pt>
                <c:pt idx="27">
                  <c:v>88562</c:v>
                </c:pt>
                <c:pt idx="28">
                  <c:v>88581</c:v>
                </c:pt>
                <c:pt idx="29">
                  <c:v>88610</c:v>
                </c:pt>
                <c:pt idx="30">
                  <c:v>88647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17-43FA-B93F-15AA9E76F7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Viessmann Sport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  <c:pt idx="30">
                  <c:v>42715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33518</c:v>
                </c:pt>
                <c:pt idx="1">
                  <c:v>33531</c:v>
                </c:pt>
                <c:pt idx="2">
                  <c:v>33540</c:v>
                </c:pt>
                <c:pt idx="3">
                  <c:v>33557</c:v>
                </c:pt>
                <c:pt idx="4">
                  <c:v>33560</c:v>
                </c:pt>
                <c:pt idx="5">
                  <c:v>33564</c:v>
                </c:pt>
                <c:pt idx="6">
                  <c:v>33571</c:v>
                </c:pt>
                <c:pt idx="7">
                  <c:v>33572</c:v>
                </c:pt>
                <c:pt idx="8">
                  <c:v>33578</c:v>
                </c:pt>
                <c:pt idx="9">
                  <c:v>33585</c:v>
                </c:pt>
                <c:pt idx="10">
                  <c:v>33584</c:v>
                </c:pt>
                <c:pt idx="11">
                  <c:v>33589</c:v>
                </c:pt>
                <c:pt idx="12">
                  <c:v>33598</c:v>
                </c:pt>
                <c:pt idx="13">
                  <c:v>33620</c:v>
                </c:pt>
                <c:pt idx="14">
                  <c:v>33688</c:v>
                </c:pt>
                <c:pt idx="15">
                  <c:v>33823</c:v>
                </c:pt>
                <c:pt idx="16">
                  <c:v>34070</c:v>
                </c:pt>
                <c:pt idx="17">
                  <c:v>34147</c:v>
                </c:pt>
                <c:pt idx="18">
                  <c:v>34171</c:v>
                </c:pt>
                <c:pt idx="19">
                  <c:v>34190</c:v>
                </c:pt>
                <c:pt idx="20">
                  <c:v>34250</c:v>
                </c:pt>
                <c:pt idx="21">
                  <c:v>34268</c:v>
                </c:pt>
                <c:pt idx="22">
                  <c:v>34297</c:v>
                </c:pt>
                <c:pt idx="23">
                  <c:v>34356</c:v>
                </c:pt>
                <c:pt idx="24">
                  <c:v>34392</c:v>
                </c:pt>
                <c:pt idx="25">
                  <c:v>34412</c:v>
                </c:pt>
                <c:pt idx="26">
                  <c:v>34418</c:v>
                </c:pt>
                <c:pt idx="27">
                  <c:v>34420</c:v>
                </c:pt>
                <c:pt idx="28">
                  <c:v>34555</c:v>
                </c:pt>
                <c:pt idx="29">
                  <c:v>34679</c:v>
                </c:pt>
                <c:pt idx="30">
                  <c:v>34827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17-43FA-B93F-15AA9E76F7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  <c:pt idx="30">
                  <c:v>42715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44936</c:v>
                </c:pt>
                <c:pt idx="1">
                  <c:v>45000</c:v>
                </c:pt>
                <c:pt idx="2">
                  <c:v>45088</c:v>
                </c:pt>
                <c:pt idx="3">
                  <c:v>45270</c:v>
                </c:pt>
                <c:pt idx="4">
                  <c:v>45347</c:v>
                </c:pt>
                <c:pt idx="5">
                  <c:v>45394</c:v>
                </c:pt>
                <c:pt idx="6">
                  <c:v>45460</c:v>
                </c:pt>
                <c:pt idx="7">
                  <c:v>45556</c:v>
                </c:pt>
                <c:pt idx="8">
                  <c:v>45613</c:v>
                </c:pt>
                <c:pt idx="9">
                  <c:v>45756</c:v>
                </c:pt>
                <c:pt idx="10">
                  <c:v>45890</c:v>
                </c:pt>
                <c:pt idx="11">
                  <c:v>45972</c:v>
                </c:pt>
                <c:pt idx="12">
                  <c:v>46047</c:v>
                </c:pt>
                <c:pt idx="13">
                  <c:v>46132</c:v>
                </c:pt>
                <c:pt idx="14">
                  <c:v>46231</c:v>
                </c:pt>
                <c:pt idx="15">
                  <c:v>46377</c:v>
                </c:pt>
                <c:pt idx="16">
                  <c:v>46571</c:v>
                </c:pt>
                <c:pt idx="17">
                  <c:v>46778</c:v>
                </c:pt>
                <c:pt idx="18">
                  <c:v>46843</c:v>
                </c:pt>
                <c:pt idx="19">
                  <c:v>46890</c:v>
                </c:pt>
                <c:pt idx="20">
                  <c:v>46952</c:v>
                </c:pt>
                <c:pt idx="21">
                  <c:v>46986</c:v>
                </c:pt>
                <c:pt idx="22">
                  <c:v>46978</c:v>
                </c:pt>
                <c:pt idx="23">
                  <c:v>47037</c:v>
                </c:pt>
                <c:pt idx="24">
                  <c:v>47100</c:v>
                </c:pt>
                <c:pt idx="25">
                  <c:v>47102</c:v>
                </c:pt>
                <c:pt idx="26">
                  <c:v>47096</c:v>
                </c:pt>
                <c:pt idx="27">
                  <c:v>47109</c:v>
                </c:pt>
                <c:pt idx="28">
                  <c:v>47135</c:v>
                </c:pt>
                <c:pt idx="29">
                  <c:v>47173</c:v>
                </c:pt>
                <c:pt idx="30">
                  <c:v>47183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F17-43FA-B93F-15AA9E76F7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  <c:pt idx="30">
                  <c:v>42715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6629</c:v>
                </c:pt>
                <c:pt idx="1">
                  <c:v>6633</c:v>
                </c:pt>
                <c:pt idx="2">
                  <c:v>6640</c:v>
                </c:pt>
                <c:pt idx="3">
                  <c:v>6647</c:v>
                </c:pt>
                <c:pt idx="4">
                  <c:v>6649</c:v>
                </c:pt>
                <c:pt idx="5">
                  <c:v>6650</c:v>
                </c:pt>
                <c:pt idx="6">
                  <c:v>6652</c:v>
                </c:pt>
                <c:pt idx="7">
                  <c:v>6657</c:v>
                </c:pt>
                <c:pt idx="8">
                  <c:v>6659</c:v>
                </c:pt>
                <c:pt idx="9">
                  <c:v>6661</c:v>
                </c:pt>
                <c:pt idx="10">
                  <c:v>6664</c:v>
                </c:pt>
                <c:pt idx="11">
                  <c:v>6667</c:v>
                </c:pt>
                <c:pt idx="12">
                  <c:v>6668</c:v>
                </c:pt>
                <c:pt idx="13">
                  <c:v>6671</c:v>
                </c:pt>
                <c:pt idx="14">
                  <c:v>6670</c:v>
                </c:pt>
                <c:pt idx="15">
                  <c:v>6672</c:v>
                </c:pt>
                <c:pt idx="16">
                  <c:v>6673</c:v>
                </c:pt>
                <c:pt idx="17">
                  <c:v>6676</c:v>
                </c:pt>
                <c:pt idx="18">
                  <c:v>6678</c:v>
                </c:pt>
                <c:pt idx="19">
                  <c:v>6678</c:v>
                </c:pt>
                <c:pt idx="20">
                  <c:v>6680</c:v>
                </c:pt>
                <c:pt idx="21">
                  <c:v>6726</c:v>
                </c:pt>
                <c:pt idx="22">
                  <c:v>6754</c:v>
                </c:pt>
                <c:pt idx="23">
                  <c:v>6754</c:v>
                </c:pt>
                <c:pt idx="24">
                  <c:v>6756</c:v>
                </c:pt>
                <c:pt idx="25">
                  <c:v>6774</c:v>
                </c:pt>
                <c:pt idx="26">
                  <c:v>6787</c:v>
                </c:pt>
                <c:pt idx="27">
                  <c:v>6895</c:v>
                </c:pt>
                <c:pt idx="28">
                  <c:v>6974</c:v>
                </c:pt>
                <c:pt idx="29">
                  <c:v>6980</c:v>
                </c:pt>
                <c:pt idx="30">
                  <c:v>6989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F17-43FA-B93F-15AA9E76F73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  <c:pt idx="30">
                  <c:v>42715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3966</c:v>
                </c:pt>
                <c:pt idx="1">
                  <c:v>3971</c:v>
                </c:pt>
                <c:pt idx="2">
                  <c:v>3976</c:v>
                </c:pt>
                <c:pt idx="3">
                  <c:v>3979</c:v>
                </c:pt>
                <c:pt idx="4">
                  <c:v>3983</c:v>
                </c:pt>
                <c:pt idx="5">
                  <c:v>3986</c:v>
                </c:pt>
                <c:pt idx="6">
                  <c:v>3990</c:v>
                </c:pt>
                <c:pt idx="7">
                  <c:v>3993</c:v>
                </c:pt>
                <c:pt idx="8">
                  <c:v>3997</c:v>
                </c:pt>
                <c:pt idx="9">
                  <c:v>4002</c:v>
                </c:pt>
                <c:pt idx="10">
                  <c:v>4009</c:v>
                </c:pt>
                <c:pt idx="11">
                  <c:v>4012</c:v>
                </c:pt>
                <c:pt idx="12">
                  <c:v>4016</c:v>
                </c:pt>
                <c:pt idx="13">
                  <c:v>4019</c:v>
                </c:pt>
                <c:pt idx="14">
                  <c:v>4023</c:v>
                </c:pt>
                <c:pt idx="15">
                  <c:v>4026</c:v>
                </c:pt>
                <c:pt idx="16">
                  <c:v>4030</c:v>
                </c:pt>
                <c:pt idx="17">
                  <c:v>4033</c:v>
                </c:pt>
                <c:pt idx="18">
                  <c:v>4037</c:v>
                </c:pt>
                <c:pt idx="19">
                  <c:v>4043</c:v>
                </c:pt>
                <c:pt idx="20">
                  <c:v>4036</c:v>
                </c:pt>
                <c:pt idx="21">
                  <c:v>4201</c:v>
                </c:pt>
                <c:pt idx="22">
                  <c:v>4838</c:v>
                </c:pt>
                <c:pt idx="23">
                  <c:v>4842</c:v>
                </c:pt>
                <c:pt idx="24">
                  <c:v>5211</c:v>
                </c:pt>
                <c:pt idx="25">
                  <c:v>6036</c:v>
                </c:pt>
                <c:pt idx="26">
                  <c:v>6959</c:v>
                </c:pt>
                <c:pt idx="27">
                  <c:v>7800</c:v>
                </c:pt>
                <c:pt idx="28">
                  <c:v>8401</c:v>
                </c:pt>
                <c:pt idx="29">
                  <c:v>9118</c:v>
                </c:pt>
                <c:pt idx="30">
                  <c:v>9975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F17-43FA-B93F-15AA9E76F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008128"/>
        <c:axId val="242006160"/>
      </c:lineChart>
      <c:dateAx>
        <c:axId val="242008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06160"/>
        <c:crosses val="autoZero"/>
        <c:auto val="1"/>
        <c:lblOffset val="100"/>
        <c:baseTimeUnit val="days"/>
      </c:dateAx>
      <c:valAx>
        <c:axId val="24200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0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6004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4322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2016-12-12T09:28:28Z</dcterms:created>
  <dcterms:modified xsi:type="dcterms:W3CDTF">2016-12-12T09:28:31Z</dcterms:modified>
</cp:coreProperties>
</file>