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5479-46F1-A9CF-469D09BEC18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5479-46F1-A9CF-469D09BEC18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5479-46F1-A9CF-469D09BEC18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5479-46F1-A9CF-469D09BEC18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5479-46F1-A9CF-469D09BEC183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Sheet1!$G$2:$G$32</c:f>
            </c:numRef>
          </c:val>
          <c:smooth val="0"/>
          <c:extLst>
            <c:ext xmlns:c16="http://schemas.microsoft.com/office/drawing/2014/chart" uri="{C3380CC4-5D6E-409C-BE32-E72D297353CC}">
              <c16:uniqueId val="{00000005-5479-46F1-A9CF-469D09BEC1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622480"/>
        <c:axId val="172626744"/>
      </c:lineChart>
      <c:catAx>
        <c:axId val="17262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626744"/>
        <c:crosses val="autoZero"/>
        <c:auto val="1"/>
        <c:lblAlgn val="ctr"/>
        <c:lblOffset val="100"/>
        <c:noMultiLvlLbl val="0"/>
      </c:catAx>
      <c:valAx>
        <c:axId val="172626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62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34408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7939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2016-12-12T09:27:20Z</dcterms:created>
  <dcterms:modified xsi:type="dcterms:W3CDTF">2016-12-12T09:27:28Z</dcterms:modified>
</cp:coreProperties>
</file>