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982499</c:v>
                </c:pt>
                <c:pt idx="1">
                  <c:v>294518</c:v>
                </c:pt>
                <c:pt idx="2">
                  <c:v>196948</c:v>
                </c:pt>
                <c:pt idx="3">
                  <c:v>680737</c:v>
                </c:pt>
                <c:pt idx="4">
                  <c:v>276541</c:v>
                </c:pt>
                <c:pt idx="5">
                  <c:v>340660</c:v>
                </c:pt>
                <c:pt idx="6">
                  <c:v>365900</c:v>
                </c:pt>
                <c:pt idx="7">
                  <c:v>966685</c:v>
                </c:pt>
                <c:pt idx="8">
                  <c:v>353731</c:v>
                </c:pt>
                <c:pt idx="9">
                  <c:v>233892</c:v>
                </c:pt>
                <c:pt idx="10">
                  <c:v>295732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F4-4DA9-B50A-E445D0F3E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356456"/>
        <c:axId val="252354816"/>
      </c:lineChart>
      <c:dateAx>
        <c:axId val="252356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54816"/>
        <c:crosses val="autoZero"/>
        <c:auto val="1"/>
        <c:lblOffset val="100"/>
        <c:baseTimeUnit val="months"/>
      </c:dateAx>
      <c:valAx>
        <c:axId val="25235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5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7842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78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2016-12-07T13:14:53Z</dcterms:created>
  <dcterms:modified xsi:type="dcterms:W3CDTF">2016-12-07T13:15:02Z</dcterms:modified>
</cp:coreProperties>
</file>