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AB7F-4C85-947C-D2F0AB485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89184"/>
        <c:axId val="236589840"/>
      </c:lineChart>
      <c:catAx>
        <c:axId val="2365891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89840"/>
        <c:crosses val="autoZero"/>
        <c:auto val="1"/>
        <c:lblAlgn val="ctr"/>
        <c:lblOffset val="100"/>
        <c:noMultiLvlLbl val="0"/>
      </c:catAx>
      <c:valAx>
        <c:axId val="23658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8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417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5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Retweeted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Retweeted Tweets</dc:title>
  <dc:creator>Administrator</dc:creator>
  <cp:lastModifiedBy>Administrator</cp:lastModifiedBy>
  <cp:revision>1</cp:revision>
  <dcterms:created xsi:type="dcterms:W3CDTF">2016-12-07T09:19:03Z</dcterms:created>
  <dcterms:modified xsi:type="dcterms:W3CDTF">2016-12-07T09:19:07Z</dcterms:modified>
</cp:coreProperties>
</file>