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@sporthilfe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B-4D7B-BFC0-C277574B39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@sporthilfe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BB-4D7B-BFC0-C277574B39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6311856"/>
        <c:axId val="226312184"/>
      </c:barChart>
      <c:catAx>
        <c:axId val="22631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312184"/>
        <c:crosses val="autoZero"/>
        <c:auto val="1"/>
        <c:lblAlgn val="ctr"/>
        <c:lblOffset val="100"/>
        <c:noMultiLvlLbl val="0"/>
      </c:catAx>
      <c:valAx>
        <c:axId val="22631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31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348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331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Tweet Type Distribution</dc:title>
  <dc:creator>Administrator</dc:creator>
  <cp:lastModifiedBy>Administrator</cp:lastModifiedBy>
  <cp:revision>1</cp:revision>
  <dcterms:created xsi:type="dcterms:W3CDTF">2016-12-07T09:16:34Z</dcterms:created>
  <dcterms:modified xsi:type="dcterms:W3CDTF">2016-12-07T09:16:37Z</dcterms:modified>
</cp:coreProperties>
</file>