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@sporthilfe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</c:f>
              <c:numCache>
                <c:formatCode>m/d/yyyy</c:formatCode>
                <c:ptCount val="11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</c:numCache>
            </c:num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C56-4493-AA32-C8FAAB1719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1220208"/>
        <c:axId val="241220536"/>
      </c:lineChart>
      <c:dateAx>
        <c:axId val="2412202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220536"/>
        <c:crosses val="autoZero"/>
        <c:auto val="1"/>
        <c:lblOffset val="100"/>
        <c:baseTimeUnit val="months"/>
      </c:dateAx>
      <c:valAx>
        <c:axId val="241220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220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269868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97658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Interaction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Interaction Rate</dc:title>
  <dc:creator>Administrator</dc:creator>
  <cp:lastModifiedBy>Administrator</cp:lastModifiedBy>
  <cp:revision>1</cp:revision>
  <dcterms:created xsi:type="dcterms:W3CDTF">2016-12-07T08:50:16Z</dcterms:created>
  <dcterms:modified xsi:type="dcterms:W3CDTF">2016-12-07T08:50:19Z</dcterms:modified>
</cp:coreProperties>
</file>