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25</c:v>
                </c:pt>
                <c:pt idx="4">
                  <c:v>5</c:v>
                </c:pt>
                <c:pt idx="5">
                  <c:v>21</c:v>
                </c:pt>
                <c:pt idx="6">
                  <c:v>34</c:v>
                </c:pt>
                <c:pt idx="7">
                  <c:v>30</c:v>
                </c:pt>
                <c:pt idx="8">
                  <c:v>10</c:v>
                </c:pt>
                <c:pt idx="9">
                  <c:v>20</c:v>
                </c:pt>
                <c:pt idx="1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E-44FB-8DCE-FB0654D4C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78720"/>
        <c:axId val="248293240"/>
      </c:lineChart>
      <c:dateAx>
        <c:axId val="24317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93240"/>
        <c:crosses val="autoZero"/>
        <c:auto val="1"/>
        <c:lblOffset val="100"/>
        <c:baseTimeUnit val="months"/>
      </c:dateAx>
      <c:valAx>
        <c:axId val="24829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7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303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5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Administrator</dc:creator>
  <cp:lastModifiedBy>Administrator</cp:lastModifiedBy>
  <cp:revision>1</cp:revision>
  <dcterms:created xsi:type="dcterms:W3CDTF">2016-12-07T08:47:02Z</dcterms:created>
  <dcterms:modified xsi:type="dcterms:W3CDTF">2016-12-07T08:47:05Z</dcterms:modified>
</cp:coreProperties>
</file>