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306</c:v>
                </c:pt>
                <c:pt idx="1">
                  <c:v>85</c:v>
                </c:pt>
                <c:pt idx="2">
                  <c:v>108</c:v>
                </c:pt>
                <c:pt idx="3">
                  <c:v>97</c:v>
                </c:pt>
                <c:pt idx="4">
                  <c:v>101</c:v>
                </c:pt>
                <c:pt idx="5">
                  <c:v>80</c:v>
                </c:pt>
                <c:pt idx="6">
                  <c:v>115</c:v>
                </c:pt>
                <c:pt idx="7">
                  <c:v>320</c:v>
                </c:pt>
                <c:pt idx="8">
                  <c:v>179</c:v>
                </c:pt>
                <c:pt idx="9">
                  <c:v>91</c:v>
                </c:pt>
                <c:pt idx="10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2A-4A1D-B406-AE64F90D3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713224"/>
        <c:axId val="157713552"/>
      </c:lineChart>
      <c:dateAx>
        <c:axId val="15771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713552"/>
        <c:crosses val="autoZero"/>
        <c:auto val="1"/>
        <c:lblOffset val="100"/>
        <c:baseTimeUnit val="months"/>
      </c:dateAx>
      <c:valAx>
        <c:axId val="15771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71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0368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9893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2016-12-06T18:12:50Z</dcterms:created>
  <dcterms:modified xsi:type="dcterms:W3CDTF">2016-12-06T18:12:53Z</dcterms:modified>
</cp:coreProperties>
</file>