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306</c:v>
                </c:pt>
                <c:pt idx="1">
                  <c:v>85</c:v>
                </c:pt>
                <c:pt idx="2">
                  <c:v>108</c:v>
                </c:pt>
                <c:pt idx="3">
                  <c:v>97</c:v>
                </c:pt>
                <c:pt idx="4">
                  <c:v>101</c:v>
                </c:pt>
                <c:pt idx="5">
                  <c:v>80</c:v>
                </c:pt>
                <c:pt idx="6">
                  <c:v>115</c:v>
                </c:pt>
                <c:pt idx="7">
                  <c:v>320</c:v>
                </c:pt>
                <c:pt idx="8">
                  <c:v>179</c:v>
                </c:pt>
                <c:pt idx="9">
                  <c:v>91</c:v>
                </c:pt>
                <c:pt idx="10">
                  <c:v>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6D-49FF-9295-C6F4138907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131136"/>
        <c:axId val="160194968"/>
      </c:lineChart>
      <c:dateAx>
        <c:axId val="231131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194968"/>
        <c:crosses val="autoZero"/>
        <c:auto val="1"/>
        <c:lblOffset val="100"/>
        <c:baseTimeUnit val="months"/>
      </c:dateAx>
      <c:valAx>
        <c:axId val="16019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3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0865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8563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Post</dc:title>
  <dc:creator>Administrator</dc:creator>
  <cp:lastModifiedBy>Administrator</cp:lastModifiedBy>
  <cp:revision>1</cp:revision>
  <dcterms:created xsi:type="dcterms:W3CDTF">2016-12-06T17:40:43Z</dcterms:created>
  <dcterms:modified xsi:type="dcterms:W3CDTF">2016-12-06T17:40:46Z</dcterms:modified>
</cp:coreProperties>
</file>