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66</c:v>
                </c:pt>
                <c:pt idx="1">
                  <c:v>38</c:v>
                </c:pt>
                <c:pt idx="2">
                  <c:v>31</c:v>
                </c:pt>
                <c:pt idx="3">
                  <c:v>54</c:v>
                </c:pt>
                <c:pt idx="4">
                  <c:v>43</c:v>
                </c:pt>
                <c:pt idx="5">
                  <c:v>46</c:v>
                </c:pt>
                <c:pt idx="6">
                  <c:v>53</c:v>
                </c:pt>
                <c:pt idx="7">
                  <c:v>114</c:v>
                </c:pt>
                <c:pt idx="8">
                  <c:v>58</c:v>
                </c:pt>
                <c:pt idx="9">
                  <c:v>44</c:v>
                </c:pt>
                <c:pt idx="1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F7-4DB5-B8E6-60E94B073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00512"/>
        <c:axId val="160499528"/>
      </c:lineChart>
      <c:dateAx>
        <c:axId val="16050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99528"/>
        <c:crosses val="autoZero"/>
        <c:auto val="1"/>
        <c:lblOffset val="100"/>
        <c:baseTimeUnit val="months"/>
      </c:dateAx>
      <c:valAx>
        <c:axId val="16049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855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3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2016-12-06T17:25:55Z</dcterms:created>
  <dcterms:modified xsi:type="dcterms:W3CDTF">2016-12-06T17:25:59Z</dcterms:modified>
</cp:coreProperties>
</file>