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@sporthilfe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Sheet1!$A$2:$A$12</c:f>
              <c:numCache>
                <c:formatCode>m/d/yyyy</c:formatCode>
                <c:ptCount val="11"/>
                <c:pt idx="0">
                  <c:v>42370</c:v>
                </c:pt>
                <c:pt idx="1">
                  <c:v>42401</c:v>
                </c:pt>
                <c:pt idx="2">
                  <c:v>42430</c:v>
                </c:pt>
                <c:pt idx="3">
                  <c:v>42461</c:v>
                </c:pt>
                <c:pt idx="4">
                  <c:v>42491</c:v>
                </c:pt>
                <c:pt idx="5">
                  <c:v>42522</c:v>
                </c:pt>
                <c:pt idx="6">
                  <c:v>42552</c:v>
                </c:pt>
                <c:pt idx="7">
                  <c:v>42583</c:v>
                </c:pt>
                <c:pt idx="8">
                  <c:v>42614</c:v>
                </c:pt>
                <c:pt idx="9">
                  <c:v>42644</c:v>
                </c:pt>
                <c:pt idx="10">
                  <c:v>42675</c:v>
                </c:pt>
              </c:numCache>
            </c:num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25</c:v>
                </c:pt>
                <c:pt idx="4">
                  <c:v>5</c:v>
                </c:pt>
                <c:pt idx="5">
                  <c:v>21</c:v>
                </c:pt>
                <c:pt idx="6">
                  <c:v>34</c:v>
                </c:pt>
                <c:pt idx="7">
                  <c:v>30</c:v>
                </c:pt>
                <c:pt idx="8">
                  <c:v>10</c:v>
                </c:pt>
                <c:pt idx="9">
                  <c:v>20</c:v>
                </c:pt>
                <c:pt idx="10">
                  <c:v>19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23-4899-8304-F5DB490D41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442824"/>
        <c:axId val="147338336"/>
      </c:lineChart>
      <c:dateAx>
        <c:axId val="234442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338336"/>
        <c:crosses val="autoZero"/>
        <c:auto val="1"/>
        <c:lblOffset val="100"/>
        <c:baseTimeUnit val="months"/>
      </c:dateAx>
      <c:valAx>
        <c:axId val="147338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442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82739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93999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Own Tweets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Own Tweets</dc:title>
  <dc:creator>Administrator</dc:creator>
  <cp:lastModifiedBy>Administrator</cp:lastModifiedBy>
  <cp:revision>1</cp:revision>
  <dcterms:created xsi:type="dcterms:W3CDTF">2016-12-06T17:22:47Z</dcterms:created>
  <dcterms:modified xsi:type="dcterms:W3CDTF">2016-12-06T17:22:51Z</dcterms:modified>
</cp:coreProperties>
</file>