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sporthilfe (Deutsche Sporthilfe)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</c:v>
                </c:pt>
                <c:pt idx="4">
                  <c:v>1</c:v>
                </c:pt>
                <c:pt idx="5">
                  <c:v>1</c:v>
                </c:pt>
                <c:pt idx="6">
                  <c:v>11</c:v>
                </c:pt>
                <c:pt idx="7">
                  <c:v>2</c:v>
                </c:pt>
                <c:pt idx="8">
                  <c:v>1</c:v>
                </c:pt>
                <c:pt idx="9">
                  <c:v>3</c:v>
                </c:pt>
                <c:pt idx="1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FE-4305-965A-D8F717B1BB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750072"/>
        <c:axId val="231748432"/>
      </c:lineChart>
      <c:dateAx>
        <c:axId val="231750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748432"/>
        <c:crosses val="autoZero"/>
        <c:auto val="1"/>
        <c:lblOffset val="100"/>
        <c:baseTimeUnit val="months"/>
      </c:dateAx>
      <c:valAx>
        <c:axId val="23174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75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4799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23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Posts</dc:title>
  <dc:creator>Administrator</dc:creator>
  <cp:lastModifiedBy>Administrator</cp:lastModifiedBy>
  <cp:revision>1</cp:revision>
  <dcterms:created xsi:type="dcterms:W3CDTF">2016-12-06T16:09:25Z</dcterms:created>
  <dcterms:modified xsi:type="dcterms:W3CDTF">2016-12-06T16:09:28Z</dcterms:modified>
</cp:coreProperties>
</file>