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023C-426D-8C1B-30E2D652B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35320"/>
        <c:axId val="230535648"/>
      </c:lineChart>
      <c:catAx>
        <c:axId val="2305353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35648"/>
        <c:crosses val="autoZero"/>
        <c:auto val="1"/>
        <c:lblAlgn val="ctr"/>
        <c:lblOffset val="100"/>
        <c:noMultiLvlLbl val="0"/>
      </c:catAx>
      <c:valAx>
        <c:axId val="2305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3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860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60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Administrator</dc:creator>
  <cp:lastModifiedBy>Administrator</cp:lastModifiedBy>
  <cp:revision>1</cp:revision>
  <dcterms:created xsi:type="dcterms:W3CDTF">2016-12-06T16:08:59Z</dcterms:created>
  <dcterms:modified xsi:type="dcterms:W3CDTF">2016-12-06T16:09:02Z</dcterms:modified>
</cp:coreProperties>
</file>