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F60B-4E1D-97C2-275136551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88224"/>
        <c:axId val="237085600"/>
      </c:lineChart>
      <c:catAx>
        <c:axId val="237088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85600"/>
        <c:crosses val="autoZero"/>
        <c:auto val="1"/>
        <c:lblAlgn val="ctr"/>
        <c:lblOffset val="100"/>
        <c:noMultiLvlLbl val="0"/>
      </c:catAx>
      <c:valAx>
        <c:axId val="23708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8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308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63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2016-12-06T16:07:54Z</dcterms:created>
  <dcterms:modified xsi:type="dcterms:W3CDTF">2016-12-06T16:07:57Z</dcterms:modified>
</cp:coreProperties>
</file>