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8B2F-467F-B8C7-92CDF6C02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701696"/>
        <c:axId val="243698088"/>
      </c:lineChart>
      <c:catAx>
        <c:axId val="2437016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98088"/>
        <c:crosses val="autoZero"/>
        <c:auto val="1"/>
        <c:lblAlgn val="ctr"/>
        <c:lblOffset val="100"/>
        <c:noMultiLvlLbl val="0"/>
      </c:catAx>
      <c:valAx>
        <c:axId val="24369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0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9590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762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2016-12-06T15:50:14Z</dcterms:created>
  <dcterms:modified xsi:type="dcterms:W3CDTF">2016-12-06T15:50:17Z</dcterms:modified>
</cp:coreProperties>
</file>