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3210442</c:v>
                </c:pt>
                <c:pt idx="1">
                  <c:v>1197474</c:v>
                </c:pt>
                <c:pt idx="2">
                  <c:v>775747</c:v>
                </c:pt>
                <c:pt idx="3">
                  <c:v>2124432</c:v>
                </c:pt>
                <c:pt idx="4">
                  <c:v>1106580</c:v>
                </c:pt>
                <c:pt idx="5">
                  <c:v>1120670</c:v>
                </c:pt>
                <c:pt idx="6">
                  <c:v>1361881</c:v>
                </c:pt>
                <c:pt idx="7">
                  <c:v>3936669</c:v>
                </c:pt>
                <c:pt idx="8">
                  <c:v>1528638</c:v>
                </c:pt>
                <c:pt idx="9">
                  <c:v>950133</c:v>
                </c:pt>
                <c:pt idx="10">
                  <c:v>1202305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E9-41B3-BF25-05357EF140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982499</c:v>
                </c:pt>
                <c:pt idx="1">
                  <c:v>294518</c:v>
                </c:pt>
                <c:pt idx="2">
                  <c:v>196948</c:v>
                </c:pt>
                <c:pt idx="3">
                  <c:v>680737</c:v>
                </c:pt>
                <c:pt idx="4">
                  <c:v>276541</c:v>
                </c:pt>
                <c:pt idx="5">
                  <c:v>340660</c:v>
                </c:pt>
                <c:pt idx="6">
                  <c:v>365900</c:v>
                </c:pt>
                <c:pt idx="7">
                  <c:v>966685</c:v>
                </c:pt>
                <c:pt idx="8">
                  <c:v>353731</c:v>
                </c:pt>
                <c:pt idx="9">
                  <c:v>233892</c:v>
                </c:pt>
                <c:pt idx="10">
                  <c:v>295732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E9-41B3-BF25-05357EF14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652504"/>
        <c:axId val="154655784"/>
      </c:barChart>
      <c:dateAx>
        <c:axId val="154652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655784"/>
        <c:crosses val="autoZero"/>
        <c:auto val="1"/>
        <c:lblOffset val="100"/>
        <c:baseTimeUnit val="months"/>
      </c:dateAx>
      <c:valAx>
        <c:axId val="15465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65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Impressions &amp; 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2921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9411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Facebook: Impressions &amp;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Facebook: Impressions &amp; Reach</dc:title>
  <dc:creator>Administrator</dc:creator>
  <cp:lastModifiedBy>Administrator</cp:lastModifiedBy>
  <cp:revision>1</cp:revision>
  <dcterms:created xsi:type="dcterms:W3CDTF">2016-12-06T11:09:47Z</dcterms:created>
  <dcterms:modified xsi:type="dcterms:W3CDTF">2016-12-06T11:09:55Z</dcterms:modified>
</cp:coreProperties>
</file>