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5053-4D0B-834A-8B19B6A5752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5053-4D0B-834A-8B19B6A57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513584"/>
        <c:axId val="240513912"/>
      </c:barChart>
      <c:catAx>
        <c:axId val="2405135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13912"/>
        <c:crosses val="autoZero"/>
        <c:auto val="1"/>
        <c:lblAlgn val="ctr"/>
        <c:lblOffset val="100"/>
        <c:noMultiLvlLbl val="0"/>
      </c:catAx>
      <c:valAx>
        <c:axId val="24051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1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Impressions &amp;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142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213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Impressions &amp;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Impressions &amp; Reach</dc:title>
  <dc:creator>Administrator</dc:creator>
  <cp:lastModifiedBy>Administrator</cp:lastModifiedBy>
  <cp:revision>1</cp:revision>
  <dcterms:created xsi:type="dcterms:W3CDTF">2016-12-06T11:06:13Z</dcterms:created>
  <dcterms:modified xsi:type="dcterms:W3CDTF">2016-12-06T11:06:16Z</dcterms:modified>
</cp:coreProperties>
</file>