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Sheet1!$A$2:$A$336</c:f>
              <c:numCache>
                <c:formatCode>m/d/yyyy</c:formatCode>
                <c:ptCount val="335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</c:numCache>
            </c:numRef>
          </c:cat>
          <c:val>
            <c:numRef>
              <c:f>Sheet1!$B$2:$B$336</c:f>
              <c:numCache>
                <c:formatCode>General</c:formatCode>
                <c:ptCount val="335"/>
                <c:pt idx="0">
                  <c:v>32914</c:v>
                </c:pt>
                <c:pt idx="1">
                  <c:v>28428</c:v>
                </c:pt>
                <c:pt idx="2">
                  <c:v>22108</c:v>
                </c:pt>
                <c:pt idx="3">
                  <c:v>34459</c:v>
                </c:pt>
                <c:pt idx="4">
                  <c:v>70017</c:v>
                </c:pt>
                <c:pt idx="5">
                  <c:v>24099</c:v>
                </c:pt>
                <c:pt idx="6">
                  <c:v>102140</c:v>
                </c:pt>
                <c:pt idx="7">
                  <c:v>376980</c:v>
                </c:pt>
                <c:pt idx="8">
                  <c:v>83866</c:v>
                </c:pt>
                <c:pt idx="9">
                  <c:v>51458</c:v>
                </c:pt>
                <c:pt idx="10">
                  <c:v>104554</c:v>
                </c:pt>
                <c:pt idx="11">
                  <c:v>140400</c:v>
                </c:pt>
                <c:pt idx="12">
                  <c:v>78425</c:v>
                </c:pt>
                <c:pt idx="13">
                  <c:v>34189</c:v>
                </c:pt>
                <c:pt idx="14">
                  <c:v>51240</c:v>
                </c:pt>
                <c:pt idx="15">
                  <c:v>44774</c:v>
                </c:pt>
                <c:pt idx="16">
                  <c:v>75352</c:v>
                </c:pt>
                <c:pt idx="17">
                  <c:v>74157</c:v>
                </c:pt>
                <c:pt idx="18">
                  <c:v>51773</c:v>
                </c:pt>
                <c:pt idx="19">
                  <c:v>103396</c:v>
                </c:pt>
                <c:pt idx="20">
                  <c:v>50128</c:v>
                </c:pt>
                <c:pt idx="21">
                  <c:v>144008</c:v>
                </c:pt>
                <c:pt idx="22">
                  <c:v>53220</c:v>
                </c:pt>
                <c:pt idx="23">
                  <c:v>67481</c:v>
                </c:pt>
                <c:pt idx="24">
                  <c:v>41846</c:v>
                </c:pt>
                <c:pt idx="25">
                  <c:v>71361</c:v>
                </c:pt>
                <c:pt idx="26">
                  <c:v>44079</c:v>
                </c:pt>
                <c:pt idx="27">
                  <c:v>101078</c:v>
                </c:pt>
                <c:pt idx="28">
                  <c:v>389376</c:v>
                </c:pt>
                <c:pt idx="29">
                  <c:v>399897</c:v>
                </c:pt>
                <c:pt idx="30">
                  <c:v>346689</c:v>
                </c:pt>
                <c:pt idx="31">
                  <c:v>93021</c:v>
                </c:pt>
                <c:pt idx="32">
                  <c:v>50177</c:v>
                </c:pt>
                <c:pt idx="33">
                  <c:v>14480</c:v>
                </c:pt>
                <c:pt idx="34">
                  <c:v>24321</c:v>
                </c:pt>
                <c:pt idx="35">
                  <c:v>35717</c:v>
                </c:pt>
                <c:pt idx="36">
                  <c:v>11808</c:v>
                </c:pt>
                <c:pt idx="37">
                  <c:v>100012</c:v>
                </c:pt>
                <c:pt idx="38">
                  <c:v>135575</c:v>
                </c:pt>
                <c:pt idx="39">
                  <c:v>177381</c:v>
                </c:pt>
                <c:pt idx="40">
                  <c:v>75986</c:v>
                </c:pt>
                <c:pt idx="41">
                  <c:v>38353</c:v>
                </c:pt>
                <c:pt idx="42">
                  <c:v>18570</c:v>
                </c:pt>
                <c:pt idx="43">
                  <c:v>12752</c:v>
                </c:pt>
                <c:pt idx="44">
                  <c:v>5152</c:v>
                </c:pt>
                <c:pt idx="45">
                  <c:v>26408</c:v>
                </c:pt>
                <c:pt idx="46">
                  <c:v>42122</c:v>
                </c:pt>
                <c:pt idx="47">
                  <c:v>9377</c:v>
                </c:pt>
                <c:pt idx="48">
                  <c:v>25555</c:v>
                </c:pt>
                <c:pt idx="49">
                  <c:v>14220</c:v>
                </c:pt>
                <c:pt idx="50">
                  <c:v>14285</c:v>
                </c:pt>
                <c:pt idx="51">
                  <c:v>33870</c:v>
                </c:pt>
                <c:pt idx="52">
                  <c:v>49534</c:v>
                </c:pt>
                <c:pt idx="53">
                  <c:v>43927</c:v>
                </c:pt>
                <c:pt idx="54">
                  <c:v>49579</c:v>
                </c:pt>
                <c:pt idx="55">
                  <c:v>30826</c:v>
                </c:pt>
                <c:pt idx="56">
                  <c:v>55735</c:v>
                </c:pt>
                <c:pt idx="57">
                  <c:v>22532</c:v>
                </c:pt>
                <c:pt idx="58">
                  <c:v>36335</c:v>
                </c:pt>
                <c:pt idx="59">
                  <c:v>42885</c:v>
                </c:pt>
                <c:pt idx="60">
                  <c:v>35312</c:v>
                </c:pt>
                <c:pt idx="61">
                  <c:v>33386</c:v>
                </c:pt>
                <c:pt idx="62">
                  <c:v>115027</c:v>
                </c:pt>
                <c:pt idx="63">
                  <c:v>26102</c:v>
                </c:pt>
                <c:pt idx="64">
                  <c:v>21561</c:v>
                </c:pt>
                <c:pt idx="65">
                  <c:v>7434</c:v>
                </c:pt>
                <c:pt idx="66">
                  <c:v>28955</c:v>
                </c:pt>
                <c:pt idx="67">
                  <c:v>93316</c:v>
                </c:pt>
                <c:pt idx="68">
                  <c:v>90233</c:v>
                </c:pt>
                <c:pt idx="69">
                  <c:v>19047</c:v>
                </c:pt>
                <c:pt idx="70">
                  <c:v>21965</c:v>
                </c:pt>
                <c:pt idx="71">
                  <c:v>3572</c:v>
                </c:pt>
                <c:pt idx="72">
                  <c:v>15851</c:v>
                </c:pt>
                <c:pt idx="73">
                  <c:v>4680</c:v>
                </c:pt>
                <c:pt idx="74">
                  <c:v>38579</c:v>
                </c:pt>
                <c:pt idx="75">
                  <c:v>8706</c:v>
                </c:pt>
                <c:pt idx="76">
                  <c:v>27325</c:v>
                </c:pt>
                <c:pt idx="77">
                  <c:v>36647</c:v>
                </c:pt>
                <c:pt idx="78">
                  <c:v>30698</c:v>
                </c:pt>
                <c:pt idx="79">
                  <c:v>17198</c:v>
                </c:pt>
                <c:pt idx="80">
                  <c:v>14913</c:v>
                </c:pt>
                <c:pt idx="81">
                  <c:v>35400</c:v>
                </c:pt>
                <c:pt idx="82">
                  <c:v>43619</c:v>
                </c:pt>
                <c:pt idx="83">
                  <c:v>15075</c:v>
                </c:pt>
                <c:pt idx="84">
                  <c:v>32126</c:v>
                </c:pt>
                <c:pt idx="85">
                  <c:v>17256</c:v>
                </c:pt>
                <c:pt idx="86">
                  <c:v>18060</c:v>
                </c:pt>
                <c:pt idx="87">
                  <c:v>14377</c:v>
                </c:pt>
                <c:pt idx="88">
                  <c:v>50856</c:v>
                </c:pt>
                <c:pt idx="89">
                  <c:v>25116</c:v>
                </c:pt>
                <c:pt idx="90">
                  <c:v>17080</c:v>
                </c:pt>
                <c:pt idx="91">
                  <c:v>75510</c:v>
                </c:pt>
                <c:pt idx="92">
                  <c:v>34744</c:v>
                </c:pt>
                <c:pt idx="93">
                  <c:v>39729</c:v>
                </c:pt>
                <c:pt idx="94">
                  <c:v>20148</c:v>
                </c:pt>
                <c:pt idx="95">
                  <c:v>23451</c:v>
                </c:pt>
                <c:pt idx="96">
                  <c:v>51278</c:v>
                </c:pt>
                <c:pt idx="97">
                  <c:v>107814</c:v>
                </c:pt>
                <c:pt idx="98">
                  <c:v>19207</c:v>
                </c:pt>
                <c:pt idx="99">
                  <c:v>21871</c:v>
                </c:pt>
                <c:pt idx="100">
                  <c:v>40169</c:v>
                </c:pt>
                <c:pt idx="101">
                  <c:v>25247</c:v>
                </c:pt>
                <c:pt idx="102">
                  <c:v>36073</c:v>
                </c:pt>
                <c:pt idx="103">
                  <c:v>40991</c:v>
                </c:pt>
                <c:pt idx="104">
                  <c:v>184621</c:v>
                </c:pt>
                <c:pt idx="105">
                  <c:v>140470</c:v>
                </c:pt>
                <c:pt idx="106">
                  <c:v>123547</c:v>
                </c:pt>
                <c:pt idx="107">
                  <c:v>244766</c:v>
                </c:pt>
                <c:pt idx="108">
                  <c:v>136295</c:v>
                </c:pt>
                <c:pt idx="109">
                  <c:v>103217</c:v>
                </c:pt>
                <c:pt idx="110">
                  <c:v>86478</c:v>
                </c:pt>
                <c:pt idx="111">
                  <c:v>257835</c:v>
                </c:pt>
                <c:pt idx="112">
                  <c:v>103718</c:v>
                </c:pt>
                <c:pt idx="113">
                  <c:v>49604</c:v>
                </c:pt>
                <c:pt idx="114">
                  <c:v>16441</c:v>
                </c:pt>
                <c:pt idx="115">
                  <c:v>29513</c:v>
                </c:pt>
                <c:pt idx="116">
                  <c:v>39230</c:v>
                </c:pt>
                <c:pt idx="117">
                  <c:v>44310</c:v>
                </c:pt>
                <c:pt idx="118">
                  <c:v>62577</c:v>
                </c:pt>
                <c:pt idx="119">
                  <c:v>48951</c:v>
                </c:pt>
                <c:pt idx="120">
                  <c:v>26881</c:v>
                </c:pt>
                <c:pt idx="121">
                  <c:v>34808</c:v>
                </c:pt>
                <c:pt idx="122">
                  <c:v>41672</c:v>
                </c:pt>
                <c:pt idx="123">
                  <c:v>44250</c:v>
                </c:pt>
                <c:pt idx="124">
                  <c:v>27887</c:v>
                </c:pt>
                <c:pt idx="125">
                  <c:v>20601</c:v>
                </c:pt>
                <c:pt idx="126">
                  <c:v>32345</c:v>
                </c:pt>
                <c:pt idx="127">
                  <c:v>20566</c:v>
                </c:pt>
                <c:pt idx="128">
                  <c:v>26750</c:v>
                </c:pt>
                <c:pt idx="129">
                  <c:v>30794</c:v>
                </c:pt>
                <c:pt idx="130">
                  <c:v>24576</c:v>
                </c:pt>
                <c:pt idx="131">
                  <c:v>17654</c:v>
                </c:pt>
                <c:pt idx="132">
                  <c:v>57483</c:v>
                </c:pt>
                <c:pt idx="133">
                  <c:v>50463</c:v>
                </c:pt>
                <c:pt idx="134">
                  <c:v>45219</c:v>
                </c:pt>
                <c:pt idx="135">
                  <c:v>35707</c:v>
                </c:pt>
                <c:pt idx="136">
                  <c:v>38097</c:v>
                </c:pt>
                <c:pt idx="137">
                  <c:v>31526</c:v>
                </c:pt>
                <c:pt idx="138">
                  <c:v>37022</c:v>
                </c:pt>
                <c:pt idx="139">
                  <c:v>34538</c:v>
                </c:pt>
                <c:pt idx="140">
                  <c:v>46127</c:v>
                </c:pt>
                <c:pt idx="141">
                  <c:v>50014</c:v>
                </c:pt>
                <c:pt idx="142">
                  <c:v>35600</c:v>
                </c:pt>
                <c:pt idx="143">
                  <c:v>25359</c:v>
                </c:pt>
                <c:pt idx="144">
                  <c:v>39657</c:v>
                </c:pt>
                <c:pt idx="145">
                  <c:v>51577</c:v>
                </c:pt>
                <c:pt idx="146">
                  <c:v>31823</c:v>
                </c:pt>
                <c:pt idx="147">
                  <c:v>48117</c:v>
                </c:pt>
                <c:pt idx="148">
                  <c:v>62992</c:v>
                </c:pt>
                <c:pt idx="149">
                  <c:v>52074</c:v>
                </c:pt>
                <c:pt idx="150">
                  <c:v>94923</c:v>
                </c:pt>
                <c:pt idx="151">
                  <c:v>37089</c:v>
                </c:pt>
                <c:pt idx="152">
                  <c:v>21589</c:v>
                </c:pt>
                <c:pt idx="153">
                  <c:v>34425</c:v>
                </c:pt>
                <c:pt idx="154">
                  <c:v>48260</c:v>
                </c:pt>
                <c:pt idx="155">
                  <c:v>40983</c:v>
                </c:pt>
                <c:pt idx="156">
                  <c:v>61279</c:v>
                </c:pt>
                <c:pt idx="157">
                  <c:v>115950</c:v>
                </c:pt>
                <c:pt idx="158">
                  <c:v>108786</c:v>
                </c:pt>
                <c:pt idx="159">
                  <c:v>59548</c:v>
                </c:pt>
                <c:pt idx="160">
                  <c:v>18580</c:v>
                </c:pt>
                <c:pt idx="161">
                  <c:v>53500</c:v>
                </c:pt>
                <c:pt idx="162">
                  <c:v>38388</c:v>
                </c:pt>
                <c:pt idx="163">
                  <c:v>33629</c:v>
                </c:pt>
                <c:pt idx="164">
                  <c:v>27737</c:v>
                </c:pt>
                <c:pt idx="165">
                  <c:v>27047</c:v>
                </c:pt>
                <c:pt idx="166">
                  <c:v>15162</c:v>
                </c:pt>
                <c:pt idx="167">
                  <c:v>16288</c:v>
                </c:pt>
                <c:pt idx="168">
                  <c:v>11663</c:v>
                </c:pt>
                <c:pt idx="169">
                  <c:v>19457</c:v>
                </c:pt>
                <c:pt idx="170">
                  <c:v>62401</c:v>
                </c:pt>
                <c:pt idx="171">
                  <c:v>33622</c:v>
                </c:pt>
                <c:pt idx="172">
                  <c:v>14750</c:v>
                </c:pt>
                <c:pt idx="173">
                  <c:v>16804</c:v>
                </c:pt>
                <c:pt idx="174">
                  <c:v>27084</c:v>
                </c:pt>
                <c:pt idx="175">
                  <c:v>20549</c:v>
                </c:pt>
                <c:pt idx="176">
                  <c:v>31259</c:v>
                </c:pt>
                <c:pt idx="177">
                  <c:v>21783</c:v>
                </c:pt>
                <c:pt idx="178">
                  <c:v>17112</c:v>
                </c:pt>
                <c:pt idx="179">
                  <c:v>86919</c:v>
                </c:pt>
                <c:pt idx="180">
                  <c:v>38871</c:v>
                </c:pt>
                <c:pt idx="181">
                  <c:v>53259</c:v>
                </c:pt>
                <c:pt idx="182">
                  <c:v>19518</c:v>
                </c:pt>
                <c:pt idx="183">
                  <c:v>22418</c:v>
                </c:pt>
                <c:pt idx="184">
                  <c:v>16404</c:v>
                </c:pt>
                <c:pt idx="185">
                  <c:v>70128</c:v>
                </c:pt>
                <c:pt idx="186">
                  <c:v>49164</c:v>
                </c:pt>
                <c:pt idx="187">
                  <c:v>80860</c:v>
                </c:pt>
                <c:pt idx="188">
                  <c:v>49453</c:v>
                </c:pt>
                <c:pt idx="189">
                  <c:v>126898</c:v>
                </c:pt>
                <c:pt idx="190">
                  <c:v>100462</c:v>
                </c:pt>
                <c:pt idx="191">
                  <c:v>47302</c:v>
                </c:pt>
                <c:pt idx="192">
                  <c:v>35657</c:v>
                </c:pt>
                <c:pt idx="193">
                  <c:v>40287</c:v>
                </c:pt>
                <c:pt idx="194">
                  <c:v>114016</c:v>
                </c:pt>
                <c:pt idx="195">
                  <c:v>43936</c:v>
                </c:pt>
                <c:pt idx="196">
                  <c:v>81342</c:v>
                </c:pt>
                <c:pt idx="197">
                  <c:v>17845</c:v>
                </c:pt>
                <c:pt idx="198">
                  <c:v>9428</c:v>
                </c:pt>
                <c:pt idx="199">
                  <c:v>62298</c:v>
                </c:pt>
                <c:pt idx="200">
                  <c:v>24105</c:v>
                </c:pt>
                <c:pt idx="201">
                  <c:v>11459</c:v>
                </c:pt>
                <c:pt idx="202">
                  <c:v>94035</c:v>
                </c:pt>
                <c:pt idx="203">
                  <c:v>62556</c:v>
                </c:pt>
                <c:pt idx="204">
                  <c:v>22514</c:v>
                </c:pt>
                <c:pt idx="205">
                  <c:v>35219</c:v>
                </c:pt>
                <c:pt idx="206">
                  <c:v>37379</c:v>
                </c:pt>
                <c:pt idx="207">
                  <c:v>15482</c:v>
                </c:pt>
                <c:pt idx="208">
                  <c:v>35080</c:v>
                </c:pt>
                <c:pt idx="209">
                  <c:v>15052</c:v>
                </c:pt>
                <c:pt idx="210">
                  <c:v>24368</c:v>
                </c:pt>
                <c:pt idx="211">
                  <c:v>23486</c:v>
                </c:pt>
                <c:pt idx="212">
                  <c:v>32070</c:v>
                </c:pt>
                <c:pt idx="213">
                  <c:v>28368</c:v>
                </c:pt>
                <c:pt idx="214">
                  <c:v>38246</c:v>
                </c:pt>
                <c:pt idx="215">
                  <c:v>51294</c:v>
                </c:pt>
                <c:pt idx="216">
                  <c:v>83257</c:v>
                </c:pt>
                <c:pt idx="217">
                  <c:v>233139</c:v>
                </c:pt>
                <c:pt idx="218">
                  <c:v>186389</c:v>
                </c:pt>
                <c:pt idx="219">
                  <c:v>182319</c:v>
                </c:pt>
                <c:pt idx="220">
                  <c:v>64218</c:v>
                </c:pt>
                <c:pt idx="221">
                  <c:v>178637</c:v>
                </c:pt>
                <c:pt idx="222">
                  <c:v>171782</c:v>
                </c:pt>
                <c:pt idx="223">
                  <c:v>207812</c:v>
                </c:pt>
                <c:pt idx="224">
                  <c:v>126106</c:v>
                </c:pt>
                <c:pt idx="225">
                  <c:v>218961</c:v>
                </c:pt>
                <c:pt idx="226">
                  <c:v>120159</c:v>
                </c:pt>
                <c:pt idx="227">
                  <c:v>148604</c:v>
                </c:pt>
                <c:pt idx="228">
                  <c:v>360357</c:v>
                </c:pt>
                <c:pt idx="229">
                  <c:v>266235</c:v>
                </c:pt>
                <c:pt idx="230">
                  <c:v>220818</c:v>
                </c:pt>
                <c:pt idx="231">
                  <c:v>107892</c:v>
                </c:pt>
                <c:pt idx="232">
                  <c:v>114293</c:v>
                </c:pt>
                <c:pt idx="233">
                  <c:v>125267</c:v>
                </c:pt>
                <c:pt idx="234">
                  <c:v>157987</c:v>
                </c:pt>
                <c:pt idx="235">
                  <c:v>146407</c:v>
                </c:pt>
                <c:pt idx="236">
                  <c:v>104230</c:v>
                </c:pt>
                <c:pt idx="237">
                  <c:v>84348</c:v>
                </c:pt>
                <c:pt idx="238">
                  <c:v>49468</c:v>
                </c:pt>
                <c:pt idx="239">
                  <c:v>50761</c:v>
                </c:pt>
                <c:pt idx="240">
                  <c:v>106625</c:v>
                </c:pt>
                <c:pt idx="241">
                  <c:v>29376</c:v>
                </c:pt>
                <c:pt idx="242">
                  <c:v>25219</c:v>
                </c:pt>
                <c:pt idx="243">
                  <c:v>66003</c:v>
                </c:pt>
                <c:pt idx="244">
                  <c:v>38674</c:v>
                </c:pt>
                <c:pt idx="245">
                  <c:v>22006</c:v>
                </c:pt>
                <c:pt idx="246">
                  <c:v>46108</c:v>
                </c:pt>
                <c:pt idx="247">
                  <c:v>29073</c:v>
                </c:pt>
                <c:pt idx="248">
                  <c:v>15325</c:v>
                </c:pt>
                <c:pt idx="249">
                  <c:v>26010</c:v>
                </c:pt>
                <c:pt idx="250">
                  <c:v>27845</c:v>
                </c:pt>
                <c:pt idx="251">
                  <c:v>49395</c:v>
                </c:pt>
                <c:pt idx="252">
                  <c:v>188722</c:v>
                </c:pt>
                <c:pt idx="253">
                  <c:v>94814</c:v>
                </c:pt>
                <c:pt idx="254">
                  <c:v>59914</c:v>
                </c:pt>
                <c:pt idx="255">
                  <c:v>61971</c:v>
                </c:pt>
                <c:pt idx="256">
                  <c:v>47162</c:v>
                </c:pt>
                <c:pt idx="257">
                  <c:v>39768</c:v>
                </c:pt>
                <c:pt idx="258">
                  <c:v>53820</c:v>
                </c:pt>
                <c:pt idx="259">
                  <c:v>34002</c:v>
                </c:pt>
                <c:pt idx="260">
                  <c:v>31270</c:v>
                </c:pt>
                <c:pt idx="261">
                  <c:v>111169</c:v>
                </c:pt>
                <c:pt idx="262">
                  <c:v>55873</c:v>
                </c:pt>
                <c:pt idx="263">
                  <c:v>91766</c:v>
                </c:pt>
                <c:pt idx="264">
                  <c:v>59898</c:v>
                </c:pt>
                <c:pt idx="265">
                  <c:v>38534</c:v>
                </c:pt>
                <c:pt idx="266">
                  <c:v>93730</c:v>
                </c:pt>
                <c:pt idx="267">
                  <c:v>46314</c:v>
                </c:pt>
                <c:pt idx="268">
                  <c:v>16806</c:v>
                </c:pt>
                <c:pt idx="269">
                  <c:v>27580</c:v>
                </c:pt>
                <c:pt idx="270">
                  <c:v>37003</c:v>
                </c:pt>
                <c:pt idx="271">
                  <c:v>36818</c:v>
                </c:pt>
                <c:pt idx="272">
                  <c:v>57708</c:v>
                </c:pt>
                <c:pt idx="273">
                  <c:v>50240</c:v>
                </c:pt>
                <c:pt idx="274">
                  <c:v>14226</c:v>
                </c:pt>
                <c:pt idx="275">
                  <c:v>18704</c:v>
                </c:pt>
                <c:pt idx="276">
                  <c:v>124609</c:v>
                </c:pt>
                <c:pt idx="277">
                  <c:v>115289</c:v>
                </c:pt>
                <c:pt idx="278">
                  <c:v>68694</c:v>
                </c:pt>
                <c:pt idx="279">
                  <c:v>42044</c:v>
                </c:pt>
                <c:pt idx="280">
                  <c:v>106919</c:v>
                </c:pt>
                <c:pt idx="281">
                  <c:v>83494</c:v>
                </c:pt>
                <c:pt idx="282">
                  <c:v>14893</c:v>
                </c:pt>
                <c:pt idx="283">
                  <c:v>30174</c:v>
                </c:pt>
                <c:pt idx="284">
                  <c:v>25133</c:v>
                </c:pt>
                <c:pt idx="285">
                  <c:v>53454</c:v>
                </c:pt>
                <c:pt idx="286">
                  <c:v>32906</c:v>
                </c:pt>
                <c:pt idx="287">
                  <c:v>20430</c:v>
                </c:pt>
                <c:pt idx="288">
                  <c:v>28353</c:v>
                </c:pt>
                <c:pt idx="289">
                  <c:v>14307</c:v>
                </c:pt>
                <c:pt idx="290">
                  <c:v>23345</c:v>
                </c:pt>
                <c:pt idx="291">
                  <c:v>14579</c:v>
                </c:pt>
                <c:pt idx="292">
                  <c:v>24124</c:v>
                </c:pt>
                <c:pt idx="293">
                  <c:v>36131</c:v>
                </c:pt>
                <c:pt idx="294">
                  <c:v>23310</c:v>
                </c:pt>
                <c:pt idx="295">
                  <c:v>17386</c:v>
                </c:pt>
                <c:pt idx="296">
                  <c:v>27477</c:v>
                </c:pt>
                <c:pt idx="297">
                  <c:v>28877</c:v>
                </c:pt>
                <c:pt idx="298">
                  <c:v>16185</c:v>
                </c:pt>
                <c:pt idx="299">
                  <c:v>25918</c:v>
                </c:pt>
                <c:pt idx="300">
                  <c:v>20497</c:v>
                </c:pt>
                <c:pt idx="301">
                  <c:v>19068</c:v>
                </c:pt>
                <c:pt idx="302">
                  <c:v>9976</c:v>
                </c:pt>
                <c:pt idx="303">
                  <c:v>2640</c:v>
                </c:pt>
                <c:pt idx="304">
                  <c:v>24530</c:v>
                </c:pt>
                <c:pt idx="305">
                  <c:v>84021</c:v>
                </c:pt>
                <c:pt idx="306">
                  <c:v>34558</c:v>
                </c:pt>
                <c:pt idx="307">
                  <c:v>37305</c:v>
                </c:pt>
                <c:pt idx="308">
                  <c:v>32185</c:v>
                </c:pt>
                <c:pt idx="309">
                  <c:v>25547</c:v>
                </c:pt>
                <c:pt idx="310">
                  <c:v>43426</c:v>
                </c:pt>
                <c:pt idx="311">
                  <c:v>35401</c:v>
                </c:pt>
                <c:pt idx="312">
                  <c:v>34796</c:v>
                </c:pt>
                <c:pt idx="313">
                  <c:v>69746</c:v>
                </c:pt>
                <c:pt idx="314">
                  <c:v>101932</c:v>
                </c:pt>
                <c:pt idx="315">
                  <c:v>78323</c:v>
                </c:pt>
                <c:pt idx="316">
                  <c:v>26570</c:v>
                </c:pt>
                <c:pt idx="317">
                  <c:v>37613</c:v>
                </c:pt>
                <c:pt idx="318">
                  <c:v>42835</c:v>
                </c:pt>
                <c:pt idx="319">
                  <c:v>32682</c:v>
                </c:pt>
                <c:pt idx="320">
                  <c:v>22992</c:v>
                </c:pt>
                <c:pt idx="321">
                  <c:v>26500</c:v>
                </c:pt>
                <c:pt idx="322">
                  <c:v>61625</c:v>
                </c:pt>
                <c:pt idx="323">
                  <c:v>107760</c:v>
                </c:pt>
                <c:pt idx="324">
                  <c:v>83776</c:v>
                </c:pt>
                <c:pt idx="325">
                  <c:v>37028</c:v>
                </c:pt>
                <c:pt idx="326">
                  <c:v>24284</c:v>
                </c:pt>
                <c:pt idx="327">
                  <c:v>18257</c:v>
                </c:pt>
                <c:pt idx="328">
                  <c:v>43877</c:v>
                </c:pt>
                <c:pt idx="329">
                  <c:v>33988</c:v>
                </c:pt>
                <c:pt idx="330">
                  <c:v>22976</c:v>
                </c:pt>
                <c:pt idx="331">
                  <c:v>18595</c:v>
                </c:pt>
                <c:pt idx="332">
                  <c:v>29604</c:v>
                </c:pt>
                <c:pt idx="333">
                  <c:v>41354</c:v>
                </c:pt>
                <c:pt idx="334">
                  <c:v>31328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D6-473C-A542-458F425AC1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Sheet1!$A$2:$A$336</c:f>
              <c:numCache>
                <c:formatCode>m/d/yyyy</c:formatCode>
                <c:ptCount val="335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</c:numCache>
            </c:numRef>
          </c:cat>
          <c:val>
            <c:numRef>
              <c:f>Sheet1!$C$2:$C$336</c:f>
              <c:numCache>
                <c:formatCode>General</c:formatCode>
                <c:ptCount val="335"/>
                <c:pt idx="0">
                  <c:v>12392</c:v>
                </c:pt>
                <c:pt idx="1">
                  <c:v>10530</c:v>
                </c:pt>
                <c:pt idx="2">
                  <c:v>11256</c:v>
                </c:pt>
                <c:pt idx="3">
                  <c:v>14481</c:v>
                </c:pt>
                <c:pt idx="4">
                  <c:v>31257</c:v>
                </c:pt>
                <c:pt idx="5">
                  <c:v>12891</c:v>
                </c:pt>
                <c:pt idx="6">
                  <c:v>55758</c:v>
                </c:pt>
                <c:pt idx="7">
                  <c:v>230494</c:v>
                </c:pt>
                <c:pt idx="8">
                  <c:v>52777</c:v>
                </c:pt>
                <c:pt idx="9">
                  <c:v>26602</c:v>
                </c:pt>
                <c:pt idx="10">
                  <c:v>54543</c:v>
                </c:pt>
                <c:pt idx="11">
                  <c:v>63974</c:v>
                </c:pt>
                <c:pt idx="12">
                  <c:v>36769</c:v>
                </c:pt>
                <c:pt idx="13">
                  <c:v>18473</c:v>
                </c:pt>
                <c:pt idx="14">
                  <c:v>28529</c:v>
                </c:pt>
                <c:pt idx="15">
                  <c:v>24368</c:v>
                </c:pt>
                <c:pt idx="16">
                  <c:v>37678</c:v>
                </c:pt>
                <c:pt idx="17">
                  <c:v>33116</c:v>
                </c:pt>
                <c:pt idx="18">
                  <c:v>18525</c:v>
                </c:pt>
                <c:pt idx="19">
                  <c:v>47522</c:v>
                </c:pt>
                <c:pt idx="20">
                  <c:v>22259</c:v>
                </c:pt>
                <c:pt idx="21">
                  <c:v>69931</c:v>
                </c:pt>
                <c:pt idx="22">
                  <c:v>30586</c:v>
                </c:pt>
                <c:pt idx="23">
                  <c:v>38283</c:v>
                </c:pt>
                <c:pt idx="24">
                  <c:v>21798</c:v>
                </c:pt>
                <c:pt idx="25">
                  <c:v>35773</c:v>
                </c:pt>
                <c:pt idx="26">
                  <c:v>20020</c:v>
                </c:pt>
                <c:pt idx="27">
                  <c:v>49021</c:v>
                </c:pt>
                <c:pt idx="28">
                  <c:v>223589</c:v>
                </c:pt>
                <c:pt idx="29">
                  <c:v>226778</c:v>
                </c:pt>
                <c:pt idx="30">
                  <c:v>206934</c:v>
                </c:pt>
                <c:pt idx="31">
                  <c:v>49075</c:v>
                </c:pt>
                <c:pt idx="32">
                  <c:v>19144</c:v>
                </c:pt>
                <c:pt idx="33">
                  <c:v>7375</c:v>
                </c:pt>
                <c:pt idx="34">
                  <c:v>10648</c:v>
                </c:pt>
                <c:pt idx="35">
                  <c:v>19341</c:v>
                </c:pt>
                <c:pt idx="36">
                  <c:v>6108</c:v>
                </c:pt>
                <c:pt idx="37">
                  <c:v>60055</c:v>
                </c:pt>
                <c:pt idx="38">
                  <c:v>78320</c:v>
                </c:pt>
                <c:pt idx="39">
                  <c:v>71295</c:v>
                </c:pt>
                <c:pt idx="40">
                  <c:v>35501</c:v>
                </c:pt>
                <c:pt idx="41">
                  <c:v>18660</c:v>
                </c:pt>
                <c:pt idx="42">
                  <c:v>9740</c:v>
                </c:pt>
                <c:pt idx="43">
                  <c:v>8515</c:v>
                </c:pt>
                <c:pt idx="44">
                  <c:v>3439</c:v>
                </c:pt>
                <c:pt idx="45">
                  <c:v>9898</c:v>
                </c:pt>
                <c:pt idx="46">
                  <c:v>16681</c:v>
                </c:pt>
                <c:pt idx="47">
                  <c:v>5384</c:v>
                </c:pt>
                <c:pt idx="48">
                  <c:v>14459</c:v>
                </c:pt>
                <c:pt idx="49">
                  <c:v>8523</c:v>
                </c:pt>
                <c:pt idx="50">
                  <c:v>8939</c:v>
                </c:pt>
                <c:pt idx="51">
                  <c:v>18925</c:v>
                </c:pt>
                <c:pt idx="52">
                  <c:v>21545</c:v>
                </c:pt>
                <c:pt idx="53">
                  <c:v>18144</c:v>
                </c:pt>
                <c:pt idx="54">
                  <c:v>27442</c:v>
                </c:pt>
                <c:pt idx="55">
                  <c:v>17096</c:v>
                </c:pt>
                <c:pt idx="56">
                  <c:v>23168</c:v>
                </c:pt>
                <c:pt idx="57">
                  <c:v>14098</c:v>
                </c:pt>
                <c:pt idx="58">
                  <c:v>20440</c:v>
                </c:pt>
                <c:pt idx="59">
                  <c:v>15832</c:v>
                </c:pt>
                <c:pt idx="60">
                  <c:v>15021</c:v>
                </c:pt>
                <c:pt idx="61">
                  <c:v>19697</c:v>
                </c:pt>
                <c:pt idx="62">
                  <c:v>58255</c:v>
                </c:pt>
                <c:pt idx="63">
                  <c:v>14909</c:v>
                </c:pt>
                <c:pt idx="64">
                  <c:v>12050</c:v>
                </c:pt>
                <c:pt idx="65">
                  <c:v>4969</c:v>
                </c:pt>
                <c:pt idx="66">
                  <c:v>12729</c:v>
                </c:pt>
                <c:pt idx="67">
                  <c:v>48521</c:v>
                </c:pt>
                <c:pt idx="68">
                  <c:v>44028</c:v>
                </c:pt>
                <c:pt idx="69">
                  <c:v>12291</c:v>
                </c:pt>
                <c:pt idx="70">
                  <c:v>13240</c:v>
                </c:pt>
                <c:pt idx="71">
                  <c:v>2344</c:v>
                </c:pt>
                <c:pt idx="72">
                  <c:v>9487</c:v>
                </c:pt>
                <c:pt idx="73">
                  <c:v>3164</c:v>
                </c:pt>
                <c:pt idx="74">
                  <c:v>17083</c:v>
                </c:pt>
                <c:pt idx="75">
                  <c:v>4724</c:v>
                </c:pt>
                <c:pt idx="76">
                  <c:v>10793</c:v>
                </c:pt>
                <c:pt idx="77">
                  <c:v>15749</c:v>
                </c:pt>
                <c:pt idx="78">
                  <c:v>17992</c:v>
                </c:pt>
                <c:pt idx="79">
                  <c:v>12652</c:v>
                </c:pt>
                <c:pt idx="80">
                  <c:v>9112</c:v>
                </c:pt>
                <c:pt idx="81">
                  <c:v>19512</c:v>
                </c:pt>
                <c:pt idx="82">
                  <c:v>24795</c:v>
                </c:pt>
                <c:pt idx="83">
                  <c:v>11343</c:v>
                </c:pt>
                <c:pt idx="84">
                  <c:v>19471</c:v>
                </c:pt>
                <c:pt idx="85">
                  <c:v>10755</c:v>
                </c:pt>
                <c:pt idx="86">
                  <c:v>12091</c:v>
                </c:pt>
                <c:pt idx="87">
                  <c:v>8937</c:v>
                </c:pt>
                <c:pt idx="88">
                  <c:v>23634</c:v>
                </c:pt>
                <c:pt idx="89">
                  <c:v>14599</c:v>
                </c:pt>
                <c:pt idx="90">
                  <c:v>9484</c:v>
                </c:pt>
                <c:pt idx="91">
                  <c:v>37332</c:v>
                </c:pt>
                <c:pt idx="92">
                  <c:v>18655</c:v>
                </c:pt>
                <c:pt idx="93">
                  <c:v>23136</c:v>
                </c:pt>
                <c:pt idx="94">
                  <c:v>11090</c:v>
                </c:pt>
                <c:pt idx="95">
                  <c:v>13156</c:v>
                </c:pt>
                <c:pt idx="96">
                  <c:v>33225</c:v>
                </c:pt>
                <c:pt idx="97">
                  <c:v>68969</c:v>
                </c:pt>
                <c:pt idx="98">
                  <c:v>12426</c:v>
                </c:pt>
                <c:pt idx="99">
                  <c:v>12270</c:v>
                </c:pt>
                <c:pt idx="100">
                  <c:v>22199</c:v>
                </c:pt>
                <c:pt idx="101">
                  <c:v>14779</c:v>
                </c:pt>
                <c:pt idx="102">
                  <c:v>16582</c:v>
                </c:pt>
                <c:pt idx="103">
                  <c:v>17710</c:v>
                </c:pt>
                <c:pt idx="104">
                  <c:v>86098</c:v>
                </c:pt>
                <c:pt idx="105">
                  <c:v>80784</c:v>
                </c:pt>
                <c:pt idx="106">
                  <c:v>70477</c:v>
                </c:pt>
                <c:pt idx="107">
                  <c:v>125293</c:v>
                </c:pt>
                <c:pt idx="108">
                  <c:v>79192</c:v>
                </c:pt>
                <c:pt idx="109">
                  <c:v>58872</c:v>
                </c:pt>
                <c:pt idx="110">
                  <c:v>37561</c:v>
                </c:pt>
                <c:pt idx="111">
                  <c:v>142397</c:v>
                </c:pt>
                <c:pt idx="112">
                  <c:v>56891</c:v>
                </c:pt>
                <c:pt idx="113">
                  <c:v>24998</c:v>
                </c:pt>
                <c:pt idx="114">
                  <c:v>10477</c:v>
                </c:pt>
                <c:pt idx="115">
                  <c:v>13982</c:v>
                </c:pt>
                <c:pt idx="116">
                  <c:v>20655</c:v>
                </c:pt>
                <c:pt idx="117">
                  <c:v>21123</c:v>
                </c:pt>
                <c:pt idx="118">
                  <c:v>24157</c:v>
                </c:pt>
                <c:pt idx="119">
                  <c:v>25348</c:v>
                </c:pt>
                <c:pt idx="120">
                  <c:v>15746</c:v>
                </c:pt>
                <c:pt idx="121">
                  <c:v>22076</c:v>
                </c:pt>
                <c:pt idx="122">
                  <c:v>25297</c:v>
                </c:pt>
                <c:pt idx="123">
                  <c:v>26480</c:v>
                </c:pt>
                <c:pt idx="124">
                  <c:v>14313</c:v>
                </c:pt>
                <c:pt idx="125">
                  <c:v>10914</c:v>
                </c:pt>
                <c:pt idx="126">
                  <c:v>16090</c:v>
                </c:pt>
                <c:pt idx="127">
                  <c:v>11102</c:v>
                </c:pt>
                <c:pt idx="128">
                  <c:v>16207</c:v>
                </c:pt>
                <c:pt idx="129">
                  <c:v>16640</c:v>
                </c:pt>
                <c:pt idx="130">
                  <c:v>13816</c:v>
                </c:pt>
                <c:pt idx="131">
                  <c:v>10769</c:v>
                </c:pt>
                <c:pt idx="132">
                  <c:v>37516</c:v>
                </c:pt>
                <c:pt idx="133">
                  <c:v>25817</c:v>
                </c:pt>
                <c:pt idx="134">
                  <c:v>21918</c:v>
                </c:pt>
                <c:pt idx="135">
                  <c:v>19274</c:v>
                </c:pt>
                <c:pt idx="136">
                  <c:v>20907</c:v>
                </c:pt>
                <c:pt idx="137">
                  <c:v>14582</c:v>
                </c:pt>
                <c:pt idx="138">
                  <c:v>20426</c:v>
                </c:pt>
                <c:pt idx="139">
                  <c:v>17166</c:v>
                </c:pt>
                <c:pt idx="140">
                  <c:v>23634</c:v>
                </c:pt>
                <c:pt idx="141">
                  <c:v>26164</c:v>
                </c:pt>
                <c:pt idx="142">
                  <c:v>21046</c:v>
                </c:pt>
                <c:pt idx="143">
                  <c:v>13330</c:v>
                </c:pt>
                <c:pt idx="144">
                  <c:v>12518</c:v>
                </c:pt>
                <c:pt idx="145">
                  <c:v>23567</c:v>
                </c:pt>
                <c:pt idx="146">
                  <c:v>18216</c:v>
                </c:pt>
                <c:pt idx="147">
                  <c:v>23869</c:v>
                </c:pt>
                <c:pt idx="148">
                  <c:v>31301</c:v>
                </c:pt>
                <c:pt idx="149">
                  <c:v>32150</c:v>
                </c:pt>
                <c:pt idx="150">
                  <c:v>54116</c:v>
                </c:pt>
                <c:pt idx="151">
                  <c:v>20630</c:v>
                </c:pt>
                <c:pt idx="152">
                  <c:v>12517</c:v>
                </c:pt>
                <c:pt idx="153">
                  <c:v>16563</c:v>
                </c:pt>
                <c:pt idx="154">
                  <c:v>23397</c:v>
                </c:pt>
                <c:pt idx="155">
                  <c:v>18124</c:v>
                </c:pt>
                <c:pt idx="156">
                  <c:v>27915</c:v>
                </c:pt>
                <c:pt idx="157">
                  <c:v>81247</c:v>
                </c:pt>
                <c:pt idx="158">
                  <c:v>56895</c:v>
                </c:pt>
                <c:pt idx="159">
                  <c:v>31134</c:v>
                </c:pt>
                <c:pt idx="160">
                  <c:v>13234</c:v>
                </c:pt>
                <c:pt idx="161">
                  <c:v>32533</c:v>
                </c:pt>
                <c:pt idx="162">
                  <c:v>22954</c:v>
                </c:pt>
                <c:pt idx="163">
                  <c:v>19826</c:v>
                </c:pt>
                <c:pt idx="164">
                  <c:v>16114</c:v>
                </c:pt>
                <c:pt idx="165">
                  <c:v>16831</c:v>
                </c:pt>
                <c:pt idx="166">
                  <c:v>9377</c:v>
                </c:pt>
                <c:pt idx="167">
                  <c:v>9520</c:v>
                </c:pt>
                <c:pt idx="168">
                  <c:v>7055</c:v>
                </c:pt>
                <c:pt idx="169">
                  <c:v>11690</c:v>
                </c:pt>
                <c:pt idx="170">
                  <c:v>30921</c:v>
                </c:pt>
                <c:pt idx="171">
                  <c:v>20825</c:v>
                </c:pt>
                <c:pt idx="172">
                  <c:v>9234</c:v>
                </c:pt>
                <c:pt idx="173">
                  <c:v>9906</c:v>
                </c:pt>
                <c:pt idx="174">
                  <c:v>13316</c:v>
                </c:pt>
                <c:pt idx="175">
                  <c:v>12762</c:v>
                </c:pt>
                <c:pt idx="176">
                  <c:v>15475</c:v>
                </c:pt>
                <c:pt idx="177">
                  <c:v>15020</c:v>
                </c:pt>
                <c:pt idx="178">
                  <c:v>11564</c:v>
                </c:pt>
                <c:pt idx="179">
                  <c:v>36291</c:v>
                </c:pt>
                <c:pt idx="180">
                  <c:v>22312</c:v>
                </c:pt>
                <c:pt idx="181">
                  <c:v>28603</c:v>
                </c:pt>
                <c:pt idx="182">
                  <c:v>11869</c:v>
                </c:pt>
                <c:pt idx="183">
                  <c:v>12347</c:v>
                </c:pt>
                <c:pt idx="184">
                  <c:v>9738</c:v>
                </c:pt>
                <c:pt idx="185">
                  <c:v>42634</c:v>
                </c:pt>
                <c:pt idx="186">
                  <c:v>20809</c:v>
                </c:pt>
                <c:pt idx="187">
                  <c:v>45659</c:v>
                </c:pt>
                <c:pt idx="188">
                  <c:v>26513</c:v>
                </c:pt>
                <c:pt idx="189">
                  <c:v>68010</c:v>
                </c:pt>
                <c:pt idx="190">
                  <c:v>55235</c:v>
                </c:pt>
                <c:pt idx="191">
                  <c:v>29605</c:v>
                </c:pt>
                <c:pt idx="192">
                  <c:v>22328</c:v>
                </c:pt>
                <c:pt idx="193">
                  <c:v>19537</c:v>
                </c:pt>
                <c:pt idx="194">
                  <c:v>46879</c:v>
                </c:pt>
                <c:pt idx="195">
                  <c:v>20471</c:v>
                </c:pt>
                <c:pt idx="196">
                  <c:v>39935</c:v>
                </c:pt>
                <c:pt idx="197">
                  <c:v>10287</c:v>
                </c:pt>
                <c:pt idx="198">
                  <c:v>6195</c:v>
                </c:pt>
                <c:pt idx="199">
                  <c:v>30484</c:v>
                </c:pt>
                <c:pt idx="200">
                  <c:v>13893</c:v>
                </c:pt>
                <c:pt idx="201">
                  <c:v>7002</c:v>
                </c:pt>
                <c:pt idx="202">
                  <c:v>48621</c:v>
                </c:pt>
                <c:pt idx="203">
                  <c:v>29800</c:v>
                </c:pt>
                <c:pt idx="204">
                  <c:v>11059</c:v>
                </c:pt>
                <c:pt idx="205">
                  <c:v>16982</c:v>
                </c:pt>
                <c:pt idx="206">
                  <c:v>18386</c:v>
                </c:pt>
                <c:pt idx="207">
                  <c:v>9226</c:v>
                </c:pt>
                <c:pt idx="208">
                  <c:v>20523</c:v>
                </c:pt>
                <c:pt idx="209">
                  <c:v>9819</c:v>
                </c:pt>
                <c:pt idx="210">
                  <c:v>14388</c:v>
                </c:pt>
                <c:pt idx="211">
                  <c:v>14509</c:v>
                </c:pt>
                <c:pt idx="212">
                  <c:v>19801</c:v>
                </c:pt>
                <c:pt idx="213">
                  <c:v>19445</c:v>
                </c:pt>
                <c:pt idx="214">
                  <c:v>20263</c:v>
                </c:pt>
                <c:pt idx="215">
                  <c:v>22704</c:v>
                </c:pt>
                <c:pt idx="216">
                  <c:v>32158</c:v>
                </c:pt>
                <c:pt idx="217">
                  <c:v>119721</c:v>
                </c:pt>
                <c:pt idx="218">
                  <c:v>98612</c:v>
                </c:pt>
                <c:pt idx="219">
                  <c:v>107126</c:v>
                </c:pt>
                <c:pt idx="220">
                  <c:v>31120</c:v>
                </c:pt>
                <c:pt idx="221">
                  <c:v>72712</c:v>
                </c:pt>
                <c:pt idx="222">
                  <c:v>81326</c:v>
                </c:pt>
                <c:pt idx="223">
                  <c:v>101527</c:v>
                </c:pt>
                <c:pt idx="224">
                  <c:v>57084</c:v>
                </c:pt>
                <c:pt idx="225">
                  <c:v>86928</c:v>
                </c:pt>
                <c:pt idx="226">
                  <c:v>58790</c:v>
                </c:pt>
                <c:pt idx="227">
                  <c:v>57919</c:v>
                </c:pt>
                <c:pt idx="228">
                  <c:v>187264</c:v>
                </c:pt>
                <c:pt idx="229">
                  <c:v>127579</c:v>
                </c:pt>
                <c:pt idx="230">
                  <c:v>101820</c:v>
                </c:pt>
                <c:pt idx="231">
                  <c:v>46334</c:v>
                </c:pt>
                <c:pt idx="232">
                  <c:v>50777</c:v>
                </c:pt>
                <c:pt idx="233">
                  <c:v>68179</c:v>
                </c:pt>
                <c:pt idx="234">
                  <c:v>86599</c:v>
                </c:pt>
                <c:pt idx="235">
                  <c:v>73098</c:v>
                </c:pt>
                <c:pt idx="236">
                  <c:v>68002</c:v>
                </c:pt>
                <c:pt idx="237">
                  <c:v>56264</c:v>
                </c:pt>
                <c:pt idx="238">
                  <c:v>29051</c:v>
                </c:pt>
                <c:pt idx="239">
                  <c:v>30711</c:v>
                </c:pt>
                <c:pt idx="240">
                  <c:v>55880</c:v>
                </c:pt>
                <c:pt idx="241">
                  <c:v>19399</c:v>
                </c:pt>
                <c:pt idx="242">
                  <c:v>11552</c:v>
                </c:pt>
                <c:pt idx="243">
                  <c:v>28050</c:v>
                </c:pt>
                <c:pt idx="244">
                  <c:v>22756</c:v>
                </c:pt>
                <c:pt idx="245">
                  <c:v>13033</c:v>
                </c:pt>
                <c:pt idx="246">
                  <c:v>22824</c:v>
                </c:pt>
                <c:pt idx="247">
                  <c:v>16060</c:v>
                </c:pt>
                <c:pt idx="248">
                  <c:v>8422</c:v>
                </c:pt>
                <c:pt idx="249">
                  <c:v>10959</c:v>
                </c:pt>
                <c:pt idx="250">
                  <c:v>11418</c:v>
                </c:pt>
                <c:pt idx="251">
                  <c:v>24035</c:v>
                </c:pt>
                <c:pt idx="252">
                  <c:v>105336</c:v>
                </c:pt>
                <c:pt idx="253">
                  <c:v>57624</c:v>
                </c:pt>
                <c:pt idx="254">
                  <c:v>37728</c:v>
                </c:pt>
                <c:pt idx="255">
                  <c:v>33929</c:v>
                </c:pt>
                <c:pt idx="256">
                  <c:v>28745</c:v>
                </c:pt>
                <c:pt idx="257">
                  <c:v>21391</c:v>
                </c:pt>
                <c:pt idx="258">
                  <c:v>27102</c:v>
                </c:pt>
                <c:pt idx="259">
                  <c:v>15473</c:v>
                </c:pt>
                <c:pt idx="260">
                  <c:v>15496</c:v>
                </c:pt>
                <c:pt idx="261">
                  <c:v>45819</c:v>
                </c:pt>
                <c:pt idx="262">
                  <c:v>32216</c:v>
                </c:pt>
                <c:pt idx="263">
                  <c:v>42440</c:v>
                </c:pt>
                <c:pt idx="264">
                  <c:v>23885</c:v>
                </c:pt>
                <c:pt idx="265">
                  <c:v>14243</c:v>
                </c:pt>
                <c:pt idx="266">
                  <c:v>38096</c:v>
                </c:pt>
                <c:pt idx="267">
                  <c:v>26387</c:v>
                </c:pt>
                <c:pt idx="268">
                  <c:v>13040</c:v>
                </c:pt>
                <c:pt idx="269">
                  <c:v>17804</c:v>
                </c:pt>
                <c:pt idx="270">
                  <c:v>22046</c:v>
                </c:pt>
                <c:pt idx="271">
                  <c:v>22629</c:v>
                </c:pt>
                <c:pt idx="272">
                  <c:v>22818</c:v>
                </c:pt>
                <c:pt idx="273">
                  <c:v>18715</c:v>
                </c:pt>
                <c:pt idx="274">
                  <c:v>7913</c:v>
                </c:pt>
                <c:pt idx="275">
                  <c:v>11399</c:v>
                </c:pt>
                <c:pt idx="276">
                  <c:v>60711</c:v>
                </c:pt>
                <c:pt idx="277">
                  <c:v>65288</c:v>
                </c:pt>
                <c:pt idx="278">
                  <c:v>32795</c:v>
                </c:pt>
                <c:pt idx="279">
                  <c:v>22718</c:v>
                </c:pt>
                <c:pt idx="280">
                  <c:v>31798</c:v>
                </c:pt>
                <c:pt idx="281">
                  <c:v>36779</c:v>
                </c:pt>
                <c:pt idx="282">
                  <c:v>9360</c:v>
                </c:pt>
                <c:pt idx="283">
                  <c:v>14559</c:v>
                </c:pt>
                <c:pt idx="284">
                  <c:v>13421</c:v>
                </c:pt>
                <c:pt idx="285">
                  <c:v>25338</c:v>
                </c:pt>
                <c:pt idx="286">
                  <c:v>19957</c:v>
                </c:pt>
                <c:pt idx="287">
                  <c:v>13890</c:v>
                </c:pt>
                <c:pt idx="288">
                  <c:v>17403</c:v>
                </c:pt>
                <c:pt idx="289">
                  <c:v>10270</c:v>
                </c:pt>
                <c:pt idx="290">
                  <c:v>16059</c:v>
                </c:pt>
                <c:pt idx="291">
                  <c:v>8831</c:v>
                </c:pt>
                <c:pt idx="292">
                  <c:v>13035</c:v>
                </c:pt>
                <c:pt idx="293">
                  <c:v>17346</c:v>
                </c:pt>
                <c:pt idx="294">
                  <c:v>13630</c:v>
                </c:pt>
                <c:pt idx="295">
                  <c:v>10918</c:v>
                </c:pt>
                <c:pt idx="296">
                  <c:v>17042</c:v>
                </c:pt>
                <c:pt idx="297">
                  <c:v>14258</c:v>
                </c:pt>
                <c:pt idx="298">
                  <c:v>8660</c:v>
                </c:pt>
                <c:pt idx="299">
                  <c:v>10758</c:v>
                </c:pt>
                <c:pt idx="300">
                  <c:v>11444</c:v>
                </c:pt>
                <c:pt idx="301">
                  <c:v>10571</c:v>
                </c:pt>
                <c:pt idx="302">
                  <c:v>7343</c:v>
                </c:pt>
                <c:pt idx="303">
                  <c:v>2009</c:v>
                </c:pt>
                <c:pt idx="304">
                  <c:v>12725</c:v>
                </c:pt>
                <c:pt idx="305">
                  <c:v>39140</c:v>
                </c:pt>
                <c:pt idx="306">
                  <c:v>20448</c:v>
                </c:pt>
                <c:pt idx="307">
                  <c:v>24355</c:v>
                </c:pt>
                <c:pt idx="308">
                  <c:v>18101</c:v>
                </c:pt>
                <c:pt idx="309">
                  <c:v>15010</c:v>
                </c:pt>
                <c:pt idx="310">
                  <c:v>26021</c:v>
                </c:pt>
                <c:pt idx="311">
                  <c:v>23019</c:v>
                </c:pt>
                <c:pt idx="312">
                  <c:v>21130</c:v>
                </c:pt>
                <c:pt idx="313">
                  <c:v>27564</c:v>
                </c:pt>
                <c:pt idx="314">
                  <c:v>45360</c:v>
                </c:pt>
                <c:pt idx="315">
                  <c:v>33865</c:v>
                </c:pt>
                <c:pt idx="316">
                  <c:v>16253</c:v>
                </c:pt>
                <c:pt idx="317">
                  <c:v>23443</c:v>
                </c:pt>
                <c:pt idx="318">
                  <c:v>27703</c:v>
                </c:pt>
                <c:pt idx="319">
                  <c:v>16959</c:v>
                </c:pt>
                <c:pt idx="320">
                  <c:v>13721</c:v>
                </c:pt>
                <c:pt idx="321">
                  <c:v>14610</c:v>
                </c:pt>
                <c:pt idx="322">
                  <c:v>27106</c:v>
                </c:pt>
                <c:pt idx="323">
                  <c:v>64268</c:v>
                </c:pt>
                <c:pt idx="324">
                  <c:v>54227</c:v>
                </c:pt>
                <c:pt idx="325">
                  <c:v>24953</c:v>
                </c:pt>
                <c:pt idx="326">
                  <c:v>17009</c:v>
                </c:pt>
                <c:pt idx="327">
                  <c:v>11856</c:v>
                </c:pt>
                <c:pt idx="328">
                  <c:v>13826</c:v>
                </c:pt>
                <c:pt idx="329">
                  <c:v>10514</c:v>
                </c:pt>
                <c:pt idx="330">
                  <c:v>10404</c:v>
                </c:pt>
                <c:pt idx="331">
                  <c:v>10140</c:v>
                </c:pt>
                <c:pt idx="332">
                  <c:v>13151</c:v>
                </c:pt>
                <c:pt idx="333">
                  <c:v>16463</c:v>
                </c:pt>
                <c:pt idx="334">
                  <c:v>13673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D6-473C-A542-458F425AC1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497904"/>
        <c:axId val="236497248"/>
      </c:barChart>
      <c:dateAx>
        <c:axId val="236497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497248"/>
        <c:crosses val="autoZero"/>
        <c:auto val="1"/>
        <c:lblOffset val="100"/>
        <c:baseTimeUnit val="days"/>
      </c:dateAx>
      <c:valAx>
        <c:axId val="23649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497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Impressions &amp; 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00332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8992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Facebook: Impressions &amp;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Facebook: Impressions &amp; Reach</dc:title>
  <dc:creator>Administrator</dc:creator>
  <cp:lastModifiedBy>Administrator</cp:lastModifiedBy>
  <cp:revision>1</cp:revision>
  <dcterms:created xsi:type="dcterms:W3CDTF">2016-12-06T11:01:00Z</dcterms:created>
  <dcterms:modified xsi:type="dcterms:W3CDTF">2016-12-06T11:01:03Z</dcterms:modified>
</cp:coreProperties>
</file>