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Sheet1!$A$2:$A$336</c:f>
            </c:multiLvlStrRef>
          </c:cat>
          <c:val>
            <c:numRef>
              <c:f>Sheet1!$B$2:$B$336</c:f>
            </c:numRef>
          </c:val>
          <c:extLst>
            <c:ext xmlns:c16="http://schemas.microsoft.com/office/drawing/2014/chart" uri="{C3380CC4-5D6E-409C-BE32-E72D297353CC}">
              <c16:uniqueId val="{00000000-2D66-4694-9274-76823C053D4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Sheet1!$A$2:$A$336</c:f>
            </c:multiLvlStrRef>
          </c:cat>
          <c:val>
            <c:numRef>
              <c:f>Sheet1!$C$2:$C$336</c:f>
            </c:numRef>
          </c:val>
          <c:extLst>
            <c:ext xmlns:c16="http://schemas.microsoft.com/office/drawing/2014/chart" uri="{C3380CC4-5D6E-409C-BE32-E72D297353CC}">
              <c16:uniqueId val="{00000001-2D66-4694-9274-76823C053D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3740152"/>
        <c:axId val="233742448"/>
      </c:barChart>
      <c:catAx>
        <c:axId val="23374015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742448"/>
        <c:crosses val="autoZero"/>
        <c:auto val="1"/>
        <c:lblAlgn val="ctr"/>
        <c:lblOffset val="100"/>
        <c:noMultiLvlLbl val="0"/>
      </c:catAx>
      <c:valAx>
        <c:axId val="233742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740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Impressions &amp; Reach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22946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6499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Facebook: Impressions &amp;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Facebook: Impressions &amp; Reach</dc:title>
  <dc:creator>Administrator</dc:creator>
  <cp:lastModifiedBy>Administrator</cp:lastModifiedBy>
  <cp:revision>1</cp:revision>
  <dcterms:created xsi:type="dcterms:W3CDTF">2016-12-06T10:57:23Z</dcterms:created>
  <dcterms:modified xsi:type="dcterms:W3CDTF">2016-12-06T10:57:26Z</dcterms:modified>
</cp:coreProperties>
</file>