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Sporthilfe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Sheet1!$A$2:$A$336</c:f>
              <c:numCache>
                <c:formatCode>m/d/yyyy</c:formatCode>
                <c:ptCount val="335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</c:numCache>
            </c:numRef>
          </c:cat>
          <c:val>
            <c:numRef>
              <c:f>Sheet1!$B$2:$B$336</c:f>
              <c:numCache>
                <c:formatCode>General</c:formatCode>
                <c:ptCount val="335"/>
                <c:pt idx="0">
                  <c:v>163</c:v>
                </c:pt>
                <c:pt idx="1">
                  <c:v>279</c:v>
                </c:pt>
                <c:pt idx="2">
                  <c:v>284</c:v>
                </c:pt>
                <c:pt idx="3">
                  <c:v>168</c:v>
                </c:pt>
                <c:pt idx="4">
                  <c:v>2249</c:v>
                </c:pt>
                <c:pt idx="5">
                  <c:v>543</c:v>
                </c:pt>
                <c:pt idx="6">
                  <c:v>92</c:v>
                </c:pt>
                <c:pt idx="7">
                  <c:v>24674</c:v>
                </c:pt>
                <c:pt idx="8">
                  <c:v>125</c:v>
                </c:pt>
                <c:pt idx="9">
                  <c:v>256</c:v>
                </c:pt>
                <c:pt idx="10">
                  <c:v>104</c:v>
                </c:pt>
                <c:pt idx="11">
                  <c:v>283</c:v>
                </c:pt>
                <c:pt idx="12">
                  <c:v>190</c:v>
                </c:pt>
                <c:pt idx="13">
                  <c:v>156</c:v>
                </c:pt>
                <c:pt idx="14">
                  <c:v>157</c:v>
                </c:pt>
                <c:pt idx="15">
                  <c:v>100</c:v>
                </c:pt>
                <c:pt idx="16">
                  <c:v>124</c:v>
                </c:pt>
                <c:pt idx="17">
                  <c:v>728</c:v>
                </c:pt>
                <c:pt idx="18">
                  <c:v>207</c:v>
                </c:pt>
                <c:pt idx="19">
                  <c:v>174</c:v>
                </c:pt>
                <c:pt idx="20">
                  <c:v>225</c:v>
                </c:pt>
                <c:pt idx="21">
                  <c:v>148</c:v>
                </c:pt>
                <c:pt idx="22">
                  <c:v>869</c:v>
                </c:pt>
                <c:pt idx="23">
                  <c:v>0</c:v>
                </c:pt>
                <c:pt idx="24">
                  <c:v>987</c:v>
                </c:pt>
                <c:pt idx="25">
                  <c:v>886</c:v>
                </c:pt>
                <c:pt idx="26">
                  <c:v>858</c:v>
                </c:pt>
                <c:pt idx="27">
                  <c:v>77</c:v>
                </c:pt>
                <c:pt idx="28">
                  <c:v>7094</c:v>
                </c:pt>
                <c:pt idx="29">
                  <c:v>5471</c:v>
                </c:pt>
                <c:pt idx="30">
                  <c:v>709</c:v>
                </c:pt>
                <c:pt idx="31">
                  <c:v>621</c:v>
                </c:pt>
                <c:pt idx="32">
                  <c:v>219</c:v>
                </c:pt>
                <c:pt idx="33">
                  <c:v>0</c:v>
                </c:pt>
                <c:pt idx="34">
                  <c:v>424</c:v>
                </c:pt>
                <c:pt idx="35">
                  <c:v>450</c:v>
                </c:pt>
                <c:pt idx="36">
                  <c:v>0</c:v>
                </c:pt>
                <c:pt idx="37">
                  <c:v>5691</c:v>
                </c:pt>
                <c:pt idx="38">
                  <c:v>317</c:v>
                </c:pt>
                <c:pt idx="39">
                  <c:v>645</c:v>
                </c:pt>
                <c:pt idx="40">
                  <c:v>0</c:v>
                </c:pt>
                <c:pt idx="41">
                  <c:v>269</c:v>
                </c:pt>
                <c:pt idx="42">
                  <c:v>120</c:v>
                </c:pt>
                <c:pt idx="43">
                  <c:v>172</c:v>
                </c:pt>
                <c:pt idx="44">
                  <c:v>0</c:v>
                </c:pt>
                <c:pt idx="45">
                  <c:v>103</c:v>
                </c:pt>
                <c:pt idx="46">
                  <c:v>987</c:v>
                </c:pt>
                <c:pt idx="47">
                  <c:v>32</c:v>
                </c:pt>
                <c:pt idx="48">
                  <c:v>518</c:v>
                </c:pt>
                <c:pt idx="49">
                  <c:v>126</c:v>
                </c:pt>
                <c:pt idx="50">
                  <c:v>0</c:v>
                </c:pt>
                <c:pt idx="51">
                  <c:v>212</c:v>
                </c:pt>
                <c:pt idx="52">
                  <c:v>463</c:v>
                </c:pt>
                <c:pt idx="53">
                  <c:v>267</c:v>
                </c:pt>
                <c:pt idx="54">
                  <c:v>992</c:v>
                </c:pt>
                <c:pt idx="55">
                  <c:v>624</c:v>
                </c:pt>
                <c:pt idx="56">
                  <c:v>336</c:v>
                </c:pt>
                <c:pt idx="57">
                  <c:v>0</c:v>
                </c:pt>
                <c:pt idx="58">
                  <c:v>1366</c:v>
                </c:pt>
                <c:pt idx="59">
                  <c:v>0</c:v>
                </c:pt>
                <c:pt idx="60">
                  <c:v>159</c:v>
                </c:pt>
                <c:pt idx="61">
                  <c:v>650</c:v>
                </c:pt>
                <c:pt idx="62">
                  <c:v>690</c:v>
                </c:pt>
                <c:pt idx="63">
                  <c:v>223</c:v>
                </c:pt>
                <c:pt idx="64">
                  <c:v>537</c:v>
                </c:pt>
                <c:pt idx="65">
                  <c:v>0</c:v>
                </c:pt>
                <c:pt idx="66">
                  <c:v>308</c:v>
                </c:pt>
                <c:pt idx="67">
                  <c:v>397</c:v>
                </c:pt>
                <c:pt idx="68">
                  <c:v>526</c:v>
                </c:pt>
                <c:pt idx="69">
                  <c:v>0</c:v>
                </c:pt>
                <c:pt idx="70">
                  <c:v>176</c:v>
                </c:pt>
                <c:pt idx="71">
                  <c:v>0</c:v>
                </c:pt>
                <c:pt idx="72">
                  <c:v>220</c:v>
                </c:pt>
                <c:pt idx="73">
                  <c:v>0</c:v>
                </c:pt>
                <c:pt idx="74">
                  <c:v>246</c:v>
                </c:pt>
                <c:pt idx="75">
                  <c:v>0</c:v>
                </c:pt>
                <c:pt idx="76">
                  <c:v>320</c:v>
                </c:pt>
                <c:pt idx="77">
                  <c:v>1016</c:v>
                </c:pt>
                <c:pt idx="78">
                  <c:v>1857</c:v>
                </c:pt>
                <c:pt idx="79">
                  <c:v>0</c:v>
                </c:pt>
                <c:pt idx="80">
                  <c:v>119</c:v>
                </c:pt>
                <c:pt idx="81">
                  <c:v>1980</c:v>
                </c:pt>
                <c:pt idx="82">
                  <c:v>1709</c:v>
                </c:pt>
                <c:pt idx="83">
                  <c:v>0</c:v>
                </c:pt>
                <c:pt idx="84">
                  <c:v>1178</c:v>
                </c:pt>
                <c:pt idx="85">
                  <c:v>201</c:v>
                </c:pt>
                <c:pt idx="86">
                  <c:v>0</c:v>
                </c:pt>
                <c:pt idx="87">
                  <c:v>0</c:v>
                </c:pt>
                <c:pt idx="88">
                  <c:v>679</c:v>
                </c:pt>
                <c:pt idx="89">
                  <c:v>138</c:v>
                </c:pt>
                <c:pt idx="90">
                  <c:v>250</c:v>
                </c:pt>
                <c:pt idx="91">
                  <c:v>2376</c:v>
                </c:pt>
                <c:pt idx="92">
                  <c:v>502</c:v>
                </c:pt>
                <c:pt idx="93">
                  <c:v>468</c:v>
                </c:pt>
                <c:pt idx="94">
                  <c:v>5314</c:v>
                </c:pt>
                <c:pt idx="95">
                  <c:v>326</c:v>
                </c:pt>
                <c:pt idx="96">
                  <c:v>237</c:v>
                </c:pt>
                <c:pt idx="97">
                  <c:v>0</c:v>
                </c:pt>
                <c:pt idx="98">
                  <c:v>88</c:v>
                </c:pt>
                <c:pt idx="99">
                  <c:v>172</c:v>
                </c:pt>
                <c:pt idx="100">
                  <c:v>1058</c:v>
                </c:pt>
                <c:pt idx="101">
                  <c:v>359</c:v>
                </c:pt>
                <c:pt idx="102">
                  <c:v>141</c:v>
                </c:pt>
                <c:pt idx="103">
                  <c:v>396</c:v>
                </c:pt>
                <c:pt idx="104">
                  <c:v>1376</c:v>
                </c:pt>
                <c:pt idx="105">
                  <c:v>207</c:v>
                </c:pt>
                <c:pt idx="106">
                  <c:v>2967</c:v>
                </c:pt>
                <c:pt idx="107">
                  <c:v>1571</c:v>
                </c:pt>
                <c:pt idx="108">
                  <c:v>161</c:v>
                </c:pt>
                <c:pt idx="109">
                  <c:v>636</c:v>
                </c:pt>
                <c:pt idx="110">
                  <c:v>645</c:v>
                </c:pt>
                <c:pt idx="111">
                  <c:v>2190</c:v>
                </c:pt>
                <c:pt idx="112">
                  <c:v>173</c:v>
                </c:pt>
                <c:pt idx="113">
                  <c:v>199</c:v>
                </c:pt>
                <c:pt idx="114">
                  <c:v>0</c:v>
                </c:pt>
                <c:pt idx="115">
                  <c:v>122</c:v>
                </c:pt>
                <c:pt idx="116">
                  <c:v>280</c:v>
                </c:pt>
                <c:pt idx="117">
                  <c:v>495</c:v>
                </c:pt>
                <c:pt idx="118">
                  <c:v>196</c:v>
                </c:pt>
                <c:pt idx="119">
                  <c:v>120</c:v>
                </c:pt>
                <c:pt idx="120">
                  <c:v>133</c:v>
                </c:pt>
                <c:pt idx="121">
                  <c:v>174</c:v>
                </c:pt>
                <c:pt idx="122">
                  <c:v>112</c:v>
                </c:pt>
                <c:pt idx="123">
                  <c:v>651</c:v>
                </c:pt>
                <c:pt idx="124">
                  <c:v>116</c:v>
                </c:pt>
                <c:pt idx="125">
                  <c:v>319</c:v>
                </c:pt>
                <c:pt idx="126">
                  <c:v>209</c:v>
                </c:pt>
                <c:pt idx="127">
                  <c:v>260</c:v>
                </c:pt>
                <c:pt idx="128">
                  <c:v>299</c:v>
                </c:pt>
                <c:pt idx="129">
                  <c:v>498</c:v>
                </c:pt>
                <c:pt idx="130">
                  <c:v>665</c:v>
                </c:pt>
                <c:pt idx="131">
                  <c:v>173</c:v>
                </c:pt>
                <c:pt idx="132">
                  <c:v>1775</c:v>
                </c:pt>
                <c:pt idx="133">
                  <c:v>136</c:v>
                </c:pt>
                <c:pt idx="134">
                  <c:v>772</c:v>
                </c:pt>
                <c:pt idx="135">
                  <c:v>918</c:v>
                </c:pt>
                <c:pt idx="136">
                  <c:v>259</c:v>
                </c:pt>
                <c:pt idx="137">
                  <c:v>173</c:v>
                </c:pt>
                <c:pt idx="138">
                  <c:v>820</c:v>
                </c:pt>
                <c:pt idx="139">
                  <c:v>119</c:v>
                </c:pt>
                <c:pt idx="140">
                  <c:v>331</c:v>
                </c:pt>
                <c:pt idx="141">
                  <c:v>180</c:v>
                </c:pt>
                <c:pt idx="142">
                  <c:v>1396</c:v>
                </c:pt>
                <c:pt idx="143">
                  <c:v>273</c:v>
                </c:pt>
                <c:pt idx="144">
                  <c:v>324</c:v>
                </c:pt>
                <c:pt idx="145">
                  <c:v>247</c:v>
                </c:pt>
                <c:pt idx="146">
                  <c:v>175</c:v>
                </c:pt>
                <c:pt idx="147">
                  <c:v>1828</c:v>
                </c:pt>
                <c:pt idx="148">
                  <c:v>485</c:v>
                </c:pt>
                <c:pt idx="149">
                  <c:v>277</c:v>
                </c:pt>
                <c:pt idx="150">
                  <c:v>3477</c:v>
                </c:pt>
                <c:pt idx="151">
                  <c:v>156</c:v>
                </c:pt>
                <c:pt idx="152">
                  <c:v>371</c:v>
                </c:pt>
                <c:pt idx="153">
                  <c:v>337</c:v>
                </c:pt>
                <c:pt idx="154">
                  <c:v>272</c:v>
                </c:pt>
                <c:pt idx="155">
                  <c:v>746</c:v>
                </c:pt>
                <c:pt idx="156">
                  <c:v>163</c:v>
                </c:pt>
                <c:pt idx="157">
                  <c:v>198</c:v>
                </c:pt>
                <c:pt idx="158">
                  <c:v>2246</c:v>
                </c:pt>
                <c:pt idx="159">
                  <c:v>139</c:v>
                </c:pt>
                <c:pt idx="160">
                  <c:v>0</c:v>
                </c:pt>
                <c:pt idx="161">
                  <c:v>141</c:v>
                </c:pt>
                <c:pt idx="162">
                  <c:v>23</c:v>
                </c:pt>
                <c:pt idx="163">
                  <c:v>816</c:v>
                </c:pt>
                <c:pt idx="164">
                  <c:v>182</c:v>
                </c:pt>
                <c:pt idx="165">
                  <c:v>220</c:v>
                </c:pt>
                <c:pt idx="166">
                  <c:v>167</c:v>
                </c:pt>
                <c:pt idx="167">
                  <c:v>142</c:v>
                </c:pt>
                <c:pt idx="168">
                  <c:v>197</c:v>
                </c:pt>
                <c:pt idx="169">
                  <c:v>0</c:v>
                </c:pt>
                <c:pt idx="170">
                  <c:v>54</c:v>
                </c:pt>
                <c:pt idx="171">
                  <c:v>395</c:v>
                </c:pt>
                <c:pt idx="172">
                  <c:v>130</c:v>
                </c:pt>
                <c:pt idx="173">
                  <c:v>1001</c:v>
                </c:pt>
                <c:pt idx="174">
                  <c:v>359</c:v>
                </c:pt>
                <c:pt idx="175">
                  <c:v>159</c:v>
                </c:pt>
                <c:pt idx="176">
                  <c:v>174</c:v>
                </c:pt>
                <c:pt idx="177">
                  <c:v>0</c:v>
                </c:pt>
                <c:pt idx="178">
                  <c:v>256</c:v>
                </c:pt>
                <c:pt idx="179">
                  <c:v>990</c:v>
                </c:pt>
                <c:pt idx="180">
                  <c:v>199</c:v>
                </c:pt>
                <c:pt idx="181">
                  <c:v>2118</c:v>
                </c:pt>
                <c:pt idx="182">
                  <c:v>195</c:v>
                </c:pt>
                <c:pt idx="183">
                  <c:v>100</c:v>
                </c:pt>
                <c:pt idx="184">
                  <c:v>196</c:v>
                </c:pt>
                <c:pt idx="185">
                  <c:v>2082</c:v>
                </c:pt>
                <c:pt idx="186">
                  <c:v>127</c:v>
                </c:pt>
                <c:pt idx="187">
                  <c:v>1969</c:v>
                </c:pt>
                <c:pt idx="188">
                  <c:v>256</c:v>
                </c:pt>
                <c:pt idx="189">
                  <c:v>2707</c:v>
                </c:pt>
                <c:pt idx="190">
                  <c:v>1661</c:v>
                </c:pt>
                <c:pt idx="191">
                  <c:v>262</c:v>
                </c:pt>
                <c:pt idx="192">
                  <c:v>685</c:v>
                </c:pt>
                <c:pt idx="193">
                  <c:v>246</c:v>
                </c:pt>
                <c:pt idx="194">
                  <c:v>1430</c:v>
                </c:pt>
                <c:pt idx="195">
                  <c:v>73</c:v>
                </c:pt>
                <c:pt idx="196">
                  <c:v>3521</c:v>
                </c:pt>
                <c:pt idx="197">
                  <c:v>7</c:v>
                </c:pt>
                <c:pt idx="198">
                  <c:v>0</c:v>
                </c:pt>
                <c:pt idx="199">
                  <c:v>807</c:v>
                </c:pt>
                <c:pt idx="200">
                  <c:v>73</c:v>
                </c:pt>
                <c:pt idx="201">
                  <c:v>639</c:v>
                </c:pt>
                <c:pt idx="202">
                  <c:v>881</c:v>
                </c:pt>
                <c:pt idx="203">
                  <c:v>216</c:v>
                </c:pt>
                <c:pt idx="204">
                  <c:v>113</c:v>
                </c:pt>
                <c:pt idx="205">
                  <c:v>145</c:v>
                </c:pt>
                <c:pt idx="206">
                  <c:v>305</c:v>
                </c:pt>
                <c:pt idx="207">
                  <c:v>105</c:v>
                </c:pt>
                <c:pt idx="208">
                  <c:v>863</c:v>
                </c:pt>
                <c:pt idx="209">
                  <c:v>78</c:v>
                </c:pt>
                <c:pt idx="210">
                  <c:v>67</c:v>
                </c:pt>
                <c:pt idx="211">
                  <c:v>1</c:v>
                </c:pt>
                <c:pt idx="212">
                  <c:v>337</c:v>
                </c:pt>
                <c:pt idx="213">
                  <c:v>262</c:v>
                </c:pt>
                <c:pt idx="214">
                  <c:v>173</c:v>
                </c:pt>
                <c:pt idx="215">
                  <c:v>111</c:v>
                </c:pt>
                <c:pt idx="216">
                  <c:v>1171</c:v>
                </c:pt>
                <c:pt idx="217">
                  <c:v>483</c:v>
                </c:pt>
                <c:pt idx="218">
                  <c:v>869</c:v>
                </c:pt>
                <c:pt idx="219">
                  <c:v>3968</c:v>
                </c:pt>
                <c:pt idx="220">
                  <c:v>270</c:v>
                </c:pt>
                <c:pt idx="221">
                  <c:v>127</c:v>
                </c:pt>
                <c:pt idx="222">
                  <c:v>435</c:v>
                </c:pt>
                <c:pt idx="223">
                  <c:v>126</c:v>
                </c:pt>
                <c:pt idx="224">
                  <c:v>246</c:v>
                </c:pt>
                <c:pt idx="225">
                  <c:v>479</c:v>
                </c:pt>
                <c:pt idx="226">
                  <c:v>41</c:v>
                </c:pt>
                <c:pt idx="227">
                  <c:v>2908</c:v>
                </c:pt>
                <c:pt idx="228">
                  <c:v>709</c:v>
                </c:pt>
                <c:pt idx="229">
                  <c:v>1777</c:v>
                </c:pt>
                <c:pt idx="230">
                  <c:v>3920</c:v>
                </c:pt>
                <c:pt idx="231">
                  <c:v>262</c:v>
                </c:pt>
                <c:pt idx="232">
                  <c:v>310</c:v>
                </c:pt>
                <c:pt idx="233">
                  <c:v>1623</c:v>
                </c:pt>
                <c:pt idx="234">
                  <c:v>5275</c:v>
                </c:pt>
                <c:pt idx="235">
                  <c:v>269</c:v>
                </c:pt>
                <c:pt idx="236">
                  <c:v>3776</c:v>
                </c:pt>
                <c:pt idx="237">
                  <c:v>1489</c:v>
                </c:pt>
                <c:pt idx="238">
                  <c:v>229</c:v>
                </c:pt>
                <c:pt idx="239">
                  <c:v>0</c:v>
                </c:pt>
                <c:pt idx="240">
                  <c:v>2207</c:v>
                </c:pt>
                <c:pt idx="241">
                  <c:v>0</c:v>
                </c:pt>
                <c:pt idx="242">
                  <c:v>251</c:v>
                </c:pt>
                <c:pt idx="243">
                  <c:v>110</c:v>
                </c:pt>
                <c:pt idx="244">
                  <c:v>581</c:v>
                </c:pt>
                <c:pt idx="245">
                  <c:v>0</c:v>
                </c:pt>
                <c:pt idx="246">
                  <c:v>858</c:v>
                </c:pt>
                <c:pt idx="247">
                  <c:v>73</c:v>
                </c:pt>
                <c:pt idx="248">
                  <c:v>146</c:v>
                </c:pt>
                <c:pt idx="249">
                  <c:v>126</c:v>
                </c:pt>
                <c:pt idx="250">
                  <c:v>233</c:v>
                </c:pt>
                <c:pt idx="251">
                  <c:v>846</c:v>
                </c:pt>
                <c:pt idx="252">
                  <c:v>3934</c:v>
                </c:pt>
                <c:pt idx="253">
                  <c:v>34</c:v>
                </c:pt>
                <c:pt idx="254">
                  <c:v>136</c:v>
                </c:pt>
                <c:pt idx="255">
                  <c:v>454</c:v>
                </c:pt>
                <c:pt idx="256">
                  <c:v>509</c:v>
                </c:pt>
                <c:pt idx="257">
                  <c:v>279</c:v>
                </c:pt>
                <c:pt idx="258">
                  <c:v>592</c:v>
                </c:pt>
                <c:pt idx="259">
                  <c:v>92</c:v>
                </c:pt>
                <c:pt idx="260">
                  <c:v>557</c:v>
                </c:pt>
                <c:pt idx="261">
                  <c:v>408</c:v>
                </c:pt>
                <c:pt idx="262">
                  <c:v>837</c:v>
                </c:pt>
                <c:pt idx="263">
                  <c:v>291</c:v>
                </c:pt>
                <c:pt idx="264">
                  <c:v>104</c:v>
                </c:pt>
                <c:pt idx="265">
                  <c:v>252</c:v>
                </c:pt>
                <c:pt idx="266">
                  <c:v>1565</c:v>
                </c:pt>
                <c:pt idx="267">
                  <c:v>251</c:v>
                </c:pt>
                <c:pt idx="268">
                  <c:v>0</c:v>
                </c:pt>
                <c:pt idx="269">
                  <c:v>607</c:v>
                </c:pt>
                <c:pt idx="270">
                  <c:v>664</c:v>
                </c:pt>
                <c:pt idx="271">
                  <c:v>1107</c:v>
                </c:pt>
                <c:pt idx="272">
                  <c:v>668</c:v>
                </c:pt>
                <c:pt idx="273">
                  <c:v>665</c:v>
                </c:pt>
                <c:pt idx="274">
                  <c:v>0</c:v>
                </c:pt>
                <c:pt idx="275">
                  <c:v>1034</c:v>
                </c:pt>
                <c:pt idx="276">
                  <c:v>4569</c:v>
                </c:pt>
                <c:pt idx="277">
                  <c:v>270</c:v>
                </c:pt>
                <c:pt idx="278">
                  <c:v>319</c:v>
                </c:pt>
                <c:pt idx="279">
                  <c:v>326</c:v>
                </c:pt>
                <c:pt idx="280">
                  <c:v>166</c:v>
                </c:pt>
                <c:pt idx="281">
                  <c:v>139</c:v>
                </c:pt>
                <c:pt idx="282">
                  <c:v>0</c:v>
                </c:pt>
                <c:pt idx="283">
                  <c:v>73</c:v>
                </c:pt>
                <c:pt idx="284">
                  <c:v>136</c:v>
                </c:pt>
                <c:pt idx="285">
                  <c:v>585</c:v>
                </c:pt>
                <c:pt idx="286">
                  <c:v>161</c:v>
                </c:pt>
                <c:pt idx="287">
                  <c:v>164</c:v>
                </c:pt>
                <c:pt idx="288">
                  <c:v>955</c:v>
                </c:pt>
                <c:pt idx="289">
                  <c:v>0</c:v>
                </c:pt>
                <c:pt idx="290">
                  <c:v>560</c:v>
                </c:pt>
                <c:pt idx="291">
                  <c:v>56</c:v>
                </c:pt>
                <c:pt idx="292">
                  <c:v>704</c:v>
                </c:pt>
                <c:pt idx="293">
                  <c:v>65</c:v>
                </c:pt>
                <c:pt idx="294">
                  <c:v>151</c:v>
                </c:pt>
                <c:pt idx="295">
                  <c:v>109</c:v>
                </c:pt>
                <c:pt idx="296">
                  <c:v>268</c:v>
                </c:pt>
                <c:pt idx="297">
                  <c:v>133</c:v>
                </c:pt>
                <c:pt idx="298">
                  <c:v>93</c:v>
                </c:pt>
                <c:pt idx="299">
                  <c:v>158</c:v>
                </c:pt>
                <c:pt idx="300">
                  <c:v>373</c:v>
                </c:pt>
                <c:pt idx="301">
                  <c:v>387</c:v>
                </c:pt>
                <c:pt idx="302">
                  <c:v>0</c:v>
                </c:pt>
                <c:pt idx="303">
                  <c:v>0</c:v>
                </c:pt>
                <c:pt idx="304">
                  <c:v>193</c:v>
                </c:pt>
                <c:pt idx="305">
                  <c:v>1374</c:v>
                </c:pt>
                <c:pt idx="306">
                  <c:v>268</c:v>
                </c:pt>
                <c:pt idx="307">
                  <c:v>1789</c:v>
                </c:pt>
                <c:pt idx="308">
                  <c:v>68</c:v>
                </c:pt>
                <c:pt idx="309">
                  <c:v>61</c:v>
                </c:pt>
                <c:pt idx="310">
                  <c:v>809</c:v>
                </c:pt>
                <c:pt idx="311">
                  <c:v>253</c:v>
                </c:pt>
                <c:pt idx="312">
                  <c:v>581</c:v>
                </c:pt>
                <c:pt idx="313">
                  <c:v>1961</c:v>
                </c:pt>
                <c:pt idx="314">
                  <c:v>379</c:v>
                </c:pt>
                <c:pt idx="315">
                  <c:v>1416</c:v>
                </c:pt>
                <c:pt idx="316">
                  <c:v>98</c:v>
                </c:pt>
                <c:pt idx="317">
                  <c:v>133</c:v>
                </c:pt>
                <c:pt idx="318">
                  <c:v>692</c:v>
                </c:pt>
                <c:pt idx="319">
                  <c:v>330</c:v>
                </c:pt>
                <c:pt idx="320">
                  <c:v>301</c:v>
                </c:pt>
                <c:pt idx="321">
                  <c:v>640</c:v>
                </c:pt>
                <c:pt idx="322">
                  <c:v>255</c:v>
                </c:pt>
                <c:pt idx="323">
                  <c:v>2851</c:v>
                </c:pt>
                <c:pt idx="324">
                  <c:v>446</c:v>
                </c:pt>
                <c:pt idx="325">
                  <c:v>569</c:v>
                </c:pt>
                <c:pt idx="326">
                  <c:v>158</c:v>
                </c:pt>
                <c:pt idx="327">
                  <c:v>86</c:v>
                </c:pt>
                <c:pt idx="328">
                  <c:v>54</c:v>
                </c:pt>
                <c:pt idx="329">
                  <c:v>150</c:v>
                </c:pt>
                <c:pt idx="330">
                  <c:v>151</c:v>
                </c:pt>
                <c:pt idx="331">
                  <c:v>71</c:v>
                </c:pt>
                <c:pt idx="332">
                  <c:v>926</c:v>
                </c:pt>
                <c:pt idx="333">
                  <c:v>1659</c:v>
                </c:pt>
                <c:pt idx="334">
                  <c:v>328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D3-4234-8F73-7651EF1BEE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1662744"/>
        <c:axId val="170105360"/>
      </c:lineChart>
      <c:dateAx>
        <c:axId val="151662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105360"/>
        <c:crosses val="autoZero"/>
        <c:auto val="1"/>
        <c:lblOffset val="100"/>
        <c:baseTimeUnit val="days"/>
      </c:dateAx>
      <c:valAx>
        <c:axId val="17010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662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Post Engagement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50137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991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Facebook: Post Engagement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Facebook: Post Engagement</dc:title>
  <dc:creator>Administrator</dc:creator>
  <cp:lastModifiedBy>Administrator</cp:lastModifiedBy>
  <cp:revision>1</cp:revision>
  <dcterms:created xsi:type="dcterms:W3CDTF">2016-12-06T10:50:47Z</dcterms:created>
  <dcterms:modified xsi:type="dcterms:W3CDTF">2016-12-06T10:50:50Z</dcterms:modified>
</cp:coreProperties>
</file>