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42704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3542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5E-4D5D-BCAD-871979ED43A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42704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7441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05E-4D5D-BCAD-871979ED43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353608"/>
        <c:axId val="236353936"/>
      </c:lineChart>
      <c:dateAx>
        <c:axId val="236353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353936"/>
        <c:crosses val="autoZero"/>
        <c:auto val="1"/>
        <c:lblOffset val="100"/>
        <c:baseTimeUnit val="days"/>
      </c:dateAx>
      <c:valAx>
        <c:axId val="236353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353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Male/Female 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15512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11/30/2016 - 11/30/2016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5291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Male/Female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Male/Female Fans Total</dc:title>
  <dc:creator>Administrator</dc:creator>
  <cp:lastModifiedBy>Administrator</cp:lastModifiedBy>
  <cp:revision>1</cp:revision>
  <dcterms:created xsi:type="dcterms:W3CDTF">2016-12-06T10:41:24Z</dcterms:created>
  <dcterms:modified xsi:type="dcterms:W3CDTF">2016-12-06T10:41:27Z</dcterms:modified>
</cp:coreProperties>
</file>