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Golfsport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73</c:v>
                </c:pt>
                <c:pt idx="1">
                  <c:v>58</c:v>
                </c:pt>
                <c:pt idx="2">
                  <c:v>28</c:v>
                </c:pt>
                <c:pt idx="3">
                  <c:v>79</c:v>
                </c:pt>
                <c:pt idx="4">
                  <c:v>68</c:v>
                </c:pt>
                <c:pt idx="5">
                  <c:v>65</c:v>
                </c:pt>
                <c:pt idx="6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0B-47D9-9909-70B9982F7E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Mercedes-Benz Golf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39</c:v>
                </c:pt>
                <c:pt idx="1">
                  <c:v>24</c:v>
                </c:pt>
                <c:pt idx="2">
                  <c:v>24</c:v>
                </c:pt>
                <c:pt idx="3">
                  <c:v>81</c:v>
                </c:pt>
                <c:pt idx="4">
                  <c:v>30</c:v>
                </c:pt>
                <c:pt idx="5">
                  <c:v>27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0B-47D9-9909-70B9982F7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946344"/>
        <c:axId val="240946672"/>
      </c:barChart>
      <c:catAx>
        <c:axId val="24094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46672"/>
        <c:crosses val="autoZero"/>
        <c:auto val="1"/>
        <c:lblAlgn val="ctr"/>
        <c:lblOffset val="100"/>
        <c:noMultiLvlLbl val="0"/>
      </c:catAx>
      <c:valAx>
        <c:axId val="24094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4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2665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01/01/2016 - 12/06/2016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0402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Change Per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Change Per Weekday</dc:title>
  <dc:creator>Administrator</dc:creator>
  <cp:lastModifiedBy>Administrator</cp:lastModifiedBy>
  <cp:revision>1</cp:revision>
  <dcterms:created xsi:type="dcterms:W3CDTF">2016-12-06T10:40:55Z</dcterms:created>
  <dcterms:modified xsi:type="dcterms:W3CDTF">2016-12-06T10:40:58Z</dcterms:modified>
</cp:coreProperties>
</file>