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599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29719430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08665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10830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647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44885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24937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26239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92793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90067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21465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2171440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PTAT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706085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r>
                        <a:rPr lang="en-US" sz="1000"/>
                        <a:t>BMW Golfsport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0.1241%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171362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r>
                        <a:rPr lang="en-US" sz="1000"/>
                        <a:t>Mercedes-Benz Golf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165516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156409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0.5487%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47789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01/01/2016 - 12/06/2016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7975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52</Words>
  <Application>Microsoft Office PowerPoint</Application>
  <PresentationFormat>On-screen Show (4:3)</PresentationFormat>
  <Paragraphs>36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Metrics Table</dc:title>
  <dc:creator>Administrator</dc:creator>
  <cp:lastModifiedBy>Administrator</cp:lastModifiedBy>
  <cp:revision>1</cp:revision>
  <dcterms:created xsi:type="dcterms:W3CDTF">2016-12-06T10:27:57Z</dcterms:created>
  <dcterms:modified xsi:type="dcterms:W3CDTF">2016-12-06T10:28:02Z</dcterms:modified>
</cp:coreProperties>
</file>