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strRef>
              <c:f>Sheet1!$A$2:$A$31</c:f>
              <c:strCache>
                <c:ptCount val="30"/>
                <c:pt idx="0">
                  <c:v>01.11.2016</c:v>
                </c:pt>
                <c:pt idx="1">
                  <c:v>02.11.2016</c:v>
                </c:pt>
                <c:pt idx="2">
                  <c:v>03.11.2016</c:v>
                </c:pt>
                <c:pt idx="3">
                  <c:v>04.11.2016</c:v>
                </c:pt>
                <c:pt idx="4">
                  <c:v>05.11.2016</c:v>
                </c:pt>
                <c:pt idx="5">
                  <c:v>06.11.2016</c:v>
                </c:pt>
                <c:pt idx="6">
                  <c:v>07.11.2016</c:v>
                </c:pt>
                <c:pt idx="7">
                  <c:v>08.11.2016</c:v>
                </c:pt>
                <c:pt idx="8">
                  <c:v>09.11.2016</c:v>
                </c:pt>
                <c:pt idx="9">
                  <c:v>10.11.2016</c:v>
                </c:pt>
                <c:pt idx="10">
                  <c:v>11.11.2016</c:v>
                </c:pt>
                <c:pt idx="11">
                  <c:v>12.11.2016</c:v>
                </c:pt>
                <c:pt idx="12">
                  <c:v>13.11.2016</c:v>
                </c:pt>
                <c:pt idx="13">
                  <c:v>14.11.2016</c:v>
                </c:pt>
                <c:pt idx="14">
                  <c:v>15.11.2016</c:v>
                </c:pt>
                <c:pt idx="15">
                  <c:v>16.11.2016</c:v>
                </c:pt>
                <c:pt idx="16">
                  <c:v>17.11.2016</c:v>
                </c:pt>
                <c:pt idx="17">
                  <c:v>18.11.2016</c:v>
                </c:pt>
                <c:pt idx="18">
                  <c:v>19.11.2016</c:v>
                </c:pt>
                <c:pt idx="19">
                  <c:v>20.11.2016</c:v>
                </c:pt>
                <c:pt idx="20">
                  <c:v>21.11.2016</c:v>
                </c:pt>
                <c:pt idx="21">
                  <c:v>22.11.2016</c:v>
                </c:pt>
                <c:pt idx="22">
                  <c:v>23.11.2016</c:v>
                </c:pt>
                <c:pt idx="23">
                  <c:v>24.11.2016</c:v>
                </c:pt>
                <c:pt idx="24">
                  <c:v>25.11.2016</c:v>
                </c:pt>
                <c:pt idx="25">
                  <c:v>26.11.2016</c:v>
                </c:pt>
                <c:pt idx="26">
                  <c:v>27.11.2016</c:v>
                </c:pt>
                <c:pt idx="27">
                  <c:v>28.11.2016</c:v>
                </c:pt>
                <c:pt idx="28">
                  <c:v>29.11.2016</c:v>
                </c:pt>
                <c:pt idx="29">
                  <c:v>30.11.2016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7457</c:v>
                </c:pt>
                <c:pt idx="1">
                  <c:v>9722</c:v>
                </c:pt>
                <c:pt idx="2">
                  <c:v>35300</c:v>
                </c:pt>
                <c:pt idx="3">
                  <c:v>30466</c:v>
                </c:pt>
                <c:pt idx="4">
                  <c:v>12219</c:v>
                </c:pt>
                <c:pt idx="5">
                  <c:v>5426</c:v>
                </c:pt>
                <c:pt idx="6">
                  <c:v>23741</c:v>
                </c:pt>
                <c:pt idx="7">
                  <c:v>13227</c:v>
                </c:pt>
                <c:pt idx="8">
                  <c:v>12451</c:v>
                </c:pt>
                <c:pt idx="9">
                  <c:v>15480</c:v>
                </c:pt>
                <c:pt idx="10">
                  <c:v>4982</c:v>
                </c:pt>
                <c:pt idx="11">
                  <c:v>1955</c:v>
                </c:pt>
                <c:pt idx="12">
                  <c:v>2034</c:v>
                </c:pt>
                <c:pt idx="13">
                  <c:v>9905</c:v>
                </c:pt>
                <c:pt idx="14">
                  <c:v>17916</c:v>
                </c:pt>
                <c:pt idx="15">
                  <c:v>14303</c:v>
                </c:pt>
                <c:pt idx="16">
                  <c:v>12133</c:v>
                </c:pt>
                <c:pt idx="17">
                  <c:v>11189</c:v>
                </c:pt>
                <c:pt idx="18">
                  <c:v>16792</c:v>
                </c:pt>
                <c:pt idx="19">
                  <c:v>14543</c:v>
                </c:pt>
                <c:pt idx="20">
                  <c:v>62350</c:v>
                </c:pt>
                <c:pt idx="21">
                  <c:v>14982</c:v>
                </c:pt>
                <c:pt idx="22">
                  <c:v>12871</c:v>
                </c:pt>
                <c:pt idx="23">
                  <c:v>9144</c:v>
                </c:pt>
                <c:pt idx="24">
                  <c:v>33648</c:v>
                </c:pt>
                <c:pt idx="25">
                  <c:v>32074</c:v>
                </c:pt>
                <c:pt idx="26">
                  <c:v>106315</c:v>
                </c:pt>
                <c:pt idx="27">
                  <c:v>17724</c:v>
                </c:pt>
                <c:pt idx="28">
                  <c:v>11321</c:v>
                </c:pt>
                <c:pt idx="29">
                  <c:v>34582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C35-4D78-B233-FA978998F0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30450424"/>
        <c:axId val="227327912"/>
      </c:areaChart>
      <c:catAx>
        <c:axId val="2304504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7327912"/>
        <c:crosses val="autoZero"/>
        <c:auto val="1"/>
        <c:lblAlgn val="ctr"/>
        <c:lblOffset val="100"/>
        <c:noMultiLvlLbl val="0"/>
      </c:catAx>
      <c:valAx>
        <c:axId val="227327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0450424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strRef>
              <c:f>Sheet1!$A$2:$A$31</c:f>
              <c:strCache>
                <c:ptCount val="30"/>
                <c:pt idx="0">
                  <c:v>01.11.2016</c:v>
                </c:pt>
                <c:pt idx="1">
                  <c:v>02.11.2016</c:v>
                </c:pt>
                <c:pt idx="2">
                  <c:v>03.11.2016</c:v>
                </c:pt>
                <c:pt idx="3">
                  <c:v>04.11.2016</c:v>
                </c:pt>
                <c:pt idx="4">
                  <c:v>05.11.2016</c:v>
                </c:pt>
                <c:pt idx="5">
                  <c:v>06.11.2016</c:v>
                </c:pt>
                <c:pt idx="6">
                  <c:v>07.11.2016</c:v>
                </c:pt>
                <c:pt idx="7">
                  <c:v>08.11.2016</c:v>
                </c:pt>
                <c:pt idx="8">
                  <c:v>09.11.2016</c:v>
                </c:pt>
                <c:pt idx="9">
                  <c:v>10.11.2016</c:v>
                </c:pt>
                <c:pt idx="10">
                  <c:v>11.11.2016</c:v>
                </c:pt>
                <c:pt idx="11">
                  <c:v>12.11.2016</c:v>
                </c:pt>
                <c:pt idx="12">
                  <c:v>13.11.2016</c:v>
                </c:pt>
                <c:pt idx="13">
                  <c:v>14.11.2016</c:v>
                </c:pt>
                <c:pt idx="14">
                  <c:v>15.11.2016</c:v>
                </c:pt>
                <c:pt idx="15">
                  <c:v>16.11.2016</c:v>
                </c:pt>
                <c:pt idx="16">
                  <c:v>17.11.2016</c:v>
                </c:pt>
                <c:pt idx="17">
                  <c:v>18.11.2016</c:v>
                </c:pt>
                <c:pt idx="18">
                  <c:v>19.11.2016</c:v>
                </c:pt>
                <c:pt idx="19">
                  <c:v>20.11.2016</c:v>
                </c:pt>
                <c:pt idx="20">
                  <c:v>21.11.2016</c:v>
                </c:pt>
                <c:pt idx="21">
                  <c:v>22.11.2016</c:v>
                </c:pt>
                <c:pt idx="22">
                  <c:v>23.11.2016</c:v>
                </c:pt>
                <c:pt idx="23">
                  <c:v>24.11.2016</c:v>
                </c:pt>
                <c:pt idx="24">
                  <c:v>25.11.2016</c:v>
                </c:pt>
                <c:pt idx="25">
                  <c:v>26.11.2016</c:v>
                </c:pt>
                <c:pt idx="26">
                  <c:v>27.11.2016</c:v>
                </c:pt>
                <c:pt idx="27">
                  <c:v>28.11.2016</c:v>
                </c:pt>
                <c:pt idx="28">
                  <c:v>29.11.2016</c:v>
                </c:pt>
                <c:pt idx="29">
                  <c:v>30.11.2016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7457</c:v>
                </c:pt>
                <c:pt idx="1">
                  <c:v>9722</c:v>
                </c:pt>
                <c:pt idx="2">
                  <c:v>35300</c:v>
                </c:pt>
                <c:pt idx="3">
                  <c:v>30466</c:v>
                </c:pt>
                <c:pt idx="4">
                  <c:v>12219</c:v>
                </c:pt>
                <c:pt idx="5">
                  <c:v>5426</c:v>
                </c:pt>
                <c:pt idx="6">
                  <c:v>23741</c:v>
                </c:pt>
                <c:pt idx="7">
                  <c:v>13227</c:v>
                </c:pt>
                <c:pt idx="8">
                  <c:v>12451</c:v>
                </c:pt>
                <c:pt idx="9">
                  <c:v>15480</c:v>
                </c:pt>
                <c:pt idx="10">
                  <c:v>4982</c:v>
                </c:pt>
                <c:pt idx="11">
                  <c:v>1955</c:v>
                </c:pt>
                <c:pt idx="12">
                  <c:v>2034</c:v>
                </c:pt>
                <c:pt idx="13">
                  <c:v>9905</c:v>
                </c:pt>
                <c:pt idx="14">
                  <c:v>17916</c:v>
                </c:pt>
                <c:pt idx="15">
                  <c:v>14303</c:v>
                </c:pt>
                <c:pt idx="16">
                  <c:v>12133</c:v>
                </c:pt>
                <c:pt idx="17">
                  <c:v>11189</c:v>
                </c:pt>
                <c:pt idx="18">
                  <c:v>16792</c:v>
                </c:pt>
                <c:pt idx="19">
                  <c:v>14543</c:v>
                </c:pt>
                <c:pt idx="20">
                  <c:v>62350</c:v>
                </c:pt>
                <c:pt idx="21">
                  <c:v>14982</c:v>
                </c:pt>
                <c:pt idx="22">
                  <c:v>12871</c:v>
                </c:pt>
                <c:pt idx="23">
                  <c:v>9144</c:v>
                </c:pt>
                <c:pt idx="24">
                  <c:v>33648</c:v>
                </c:pt>
                <c:pt idx="25">
                  <c:v>32074</c:v>
                </c:pt>
                <c:pt idx="26">
                  <c:v>106315</c:v>
                </c:pt>
                <c:pt idx="27">
                  <c:v>17724</c:v>
                </c:pt>
                <c:pt idx="28">
                  <c:v>11321</c:v>
                </c:pt>
                <c:pt idx="29">
                  <c:v>34582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C85-484F-A05A-6CC96C6915C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Paid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strRef>
              <c:f>Sheet1!$A$2:$A$31</c:f>
              <c:strCache>
                <c:ptCount val="30"/>
                <c:pt idx="0">
                  <c:v>01.11.2016</c:v>
                </c:pt>
                <c:pt idx="1">
                  <c:v>02.11.2016</c:v>
                </c:pt>
                <c:pt idx="2">
                  <c:v>03.11.2016</c:v>
                </c:pt>
                <c:pt idx="3">
                  <c:v>04.11.2016</c:v>
                </c:pt>
                <c:pt idx="4">
                  <c:v>05.11.2016</c:v>
                </c:pt>
                <c:pt idx="5">
                  <c:v>06.11.2016</c:v>
                </c:pt>
                <c:pt idx="6">
                  <c:v>07.11.2016</c:v>
                </c:pt>
                <c:pt idx="7">
                  <c:v>08.11.2016</c:v>
                </c:pt>
                <c:pt idx="8">
                  <c:v>09.11.2016</c:v>
                </c:pt>
                <c:pt idx="9">
                  <c:v>10.11.2016</c:v>
                </c:pt>
                <c:pt idx="10">
                  <c:v>11.11.2016</c:v>
                </c:pt>
                <c:pt idx="11">
                  <c:v>12.11.2016</c:v>
                </c:pt>
                <c:pt idx="12">
                  <c:v>13.11.2016</c:v>
                </c:pt>
                <c:pt idx="13">
                  <c:v>14.11.2016</c:v>
                </c:pt>
                <c:pt idx="14">
                  <c:v>15.11.2016</c:v>
                </c:pt>
                <c:pt idx="15">
                  <c:v>16.11.2016</c:v>
                </c:pt>
                <c:pt idx="16">
                  <c:v>17.11.2016</c:v>
                </c:pt>
                <c:pt idx="17">
                  <c:v>18.11.2016</c:v>
                </c:pt>
                <c:pt idx="18">
                  <c:v>19.11.2016</c:v>
                </c:pt>
                <c:pt idx="19">
                  <c:v>20.11.2016</c:v>
                </c:pt>
                <c:pt idx="20">
                  <c:v>21.11.2016</c:v>
                </c:pt>
                <c:pt idx="21">
                  <c:v>22.11.2016</c:v>
                </c:pt>
                <c:pt idx="22">
                  <c:v>23.11.2016</c:v>
                </c:pt>
                <c:pt idx="23">
                  <c:v>24.11.2016</c:v>
                </c:pt>
                <c:pt idx="24">
                  <c:v>25.11.2016</c:v>
                </c:pt>
                <c:pt idx="25">
                  <c:v>26.11.2016</c:v>
                </c:pt>
                <c:pt idx="26">
                  <c:v>27.11.2016</c:v>
                </c:pt>
                <c:pt idx="27">
                  <c:v>28.11.2016</c:v>
                </c:pt>
                <c:pt idx="28">
                  <c:v>29.11.2016</c:v>
                </c:pt>
                <c:pt idx="29">
                  <c:v>30.11.2016</c:v>
                </c:pt>
              </c:strCache>
            </c:str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542671</c:v>
                </c:pt>
                <c:pt idx="1">
                  <c:v>635752</c:v>
                </c:pt>
                <c:pt idx="2">
                  <c:v>629727</c:v>
                </c:pt>
                <c:pt idx="3">
                  <c:v>495071</c:v>
                </c:pt>
                <c:pt idx="4">
                  <c:v>157064</c:v>
                </c:pt>
                <c:pt idx="5">
                  <c:v>112212</c:v>
                </c:pt>
                <c:pt idx="6">
                  <c:v>82405</c:v>
                </c:pt>
                <c:pt idx="7">
                  <c:v>73146</c:v>
                </c:pt>
                <c:pt idx="8">
                  <c:v>92341</c:v>
                </c:pt>
                <c:pt idx="9">
                  <c:v>67838</c:v>
                </c:pt>
                <c:pt idx="10">
                  <c:v>108525</c:v>
                </c:pt>
                <c:pt idx="11">
                  <c:v>451525</c:v>
                </c:pt>
                <c:pt idx="12">
                  <c:v>606931</c:v>
                </c:pt>
                <c:pt idx="13">
                  <c:v>527456</c:v>
                </c:pt>
                <c:pt idx="14">
                  <c:v>583050</c:v>
                </c:pt>
                <c:pt idx="15">
                  <c:v>475305</c:v>
                </c:pt>
                <c:pt idx="16">
                  <c:v>78215</c:v>
                </c:pt>
                <c:pt idx="17">
                  <c:v>107107</c:v>
                </c:pt>
                <c:pt idx="18">
                  <c:v>527740</c:v>
                </c:pt>
                <c:pt idx="19">
                  <c:v>564557</c:v>
                </c:pt>
                <c:pt idx="20">
                  <c:v>454022</c:v>
                </c:pt>
                <c:pt idx="21">
                  <c:v>485588</c:v>
                </c:pt>
                <c:pt idx="22">
                  <c:v>398432</c:v>
                </c:pt>
                <c:pt idx="23">
                  <c:v>117185</c:v>
                </c:pt>
                <c:pt idx="24">
                  <c:v>65607</c:v>
                </c:pt>
                <c:pt idx="25">
                  <c:v>339844</c:v>
                </c:pt>
                <c:pt idx="26">
                  <c:v>382617</c:v>
                </c:pt>
                <c:pt idx="27">
                  <c:v>411341</c:v>
                </c:pt>
                <c:pt idx="28">
                  <c:v>378456</c:v>
                </c:pt>
                <c:pt idx="29">
                  <c:v>297865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C85-484F-A05A-6CC96C6915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29912912"/>
        <c:axId val="229914224"/>
      </c:areaChart>
      <c:catAx>
        <c:axId val="2299129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9914224"/>
        <c:crosses val="autoZero"/>
        <c:auto val="1"/>
        <c:lblAlgn val="ctr"/>
        <c:lblOffset val="100"/>
        <c:noMultiLvlLbl val="0"/>
      </c:catAx>
      <c:valAx>
        <c:axId val="229914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9912912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Raphael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LOBECO GmbH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7635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Facebook: Post Reach Over Time - ORGANIC (RL)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050033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11/01/2016 - 11/30/2016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57990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Paid vs Organic Reach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364209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11/01/2016 - 11/30/2016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212798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31</Words>
  <Application>Microsoft Office PowerPoint</Application>
  <PresentationFormat>On-screen Show (4:3)</PresentationFormat>
  <Paragraphs>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Raphael</vt:lpstr>
      <vt:lpstr>Facebook: Post Reach Over Time - ORGANIC (RL)</vt:lpstr>
      <vt:lpstr>Facebook Paid vs Organic Reach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Raphael</dc:title>
  <dc:creator>Administrator</dc:creator>
  <cp:lastModifiedBy>Administrator</cp:lastModifiedBy>
  <cp:revision>1</cp:revision>
  <dcterms:created xsi:type="dcterms:W3CDTF">2016-12-06T10:24:51Z</dcterms:created>
  <dcterms:modified xsi:type="dcterms:W3CDTF">2016-12-06T10:24:59Z</dcterms:modified>
</cp:coreProperties>
</file>