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65-4929-8D4C-D0E8F44719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65-4929-8D4C-D0E8F44719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65-4929-8D4C-D0E8F44719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65-4929-8D4C-D0E8F44719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65-4929-8D4C-D0E8F44719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65-4929-8D4C-D0E8F44719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065-4929-8D4C-D0E8F4471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307584"/>
        <c:axId val="162305944"/>
      </c:lineChart>
      <c:dateAx>
        <c:axId val="162307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305944"/>
        <c:crosses val="autoZero"/>
        <c:auto val="1"/>
        <c:lblOffset val="100"/>
        <c:baseTimeUnit val="days"/>
      </c:dateAx>
      <c:valAx>
        <c:axId val="16230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30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By Age Line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239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58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Fans By Age Line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By Age Line Chart</dc:title>
  <dc:creator>Administrator</dc:creator>
  <cp:lastModifiedBy>Administrator</cp:lastModifiedBy>
  <cp:revision>1</cp:revision>
  <dcterms:created xsi:type="dcterms:W3CDTF">2016-12-06T10:17:29Z</dcterms:created>
  <dcterms:modified xsi:type="dcterms:W3CDTF">2016-12-06T10:17:32Z</dcterms:modified>
</cp:coreProperties>
</file>