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13-17 Years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42704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1585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86-4F1D-8527-71CDA13B07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18-24 Years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42704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10961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086-4F1D-8527-71CDA13B07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25-34 Years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42704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10720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086-4F1D-8527-71CDA13B071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35-44 Years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42704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6029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086-4F1D-8527-71CDA13B071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45-54 Years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42704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4464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086-4F1D-8527-71CDA13B071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55-64 Years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42704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1614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086-4F1D-8527-71CDA13B071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65+ Years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42704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947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086-4F1D-8527-71CDA13B07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7012216"/>
        <c:axId val="227964736"/>
      </c:lineChart>
      <c:dateAx>
        <c:axId val="227012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964736"/>
        <c:crosses val="autoZero"/>
        <c:auto val="1"/>
        <c:lblOffset val="100"/>
        <c:baseTimeUnit val="days"/>
      </c:dateAx>
      <c:valAx>
        <c:axId val="227964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012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Fans By Age Line Chart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65953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11/30/2016 - 11/30/2016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9328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FB Fans By Age Line Chart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Fans By Age Line Chart</dc:title>
  <dc:creator>Administrator</dc:creator>
  <cp:lastModifiedBy>Administrator</cp:lastModifiedBy>
  <cp:revision>1</cp:revision>
  <dcterms:created xsi:type="dcterms:W3CDTF">2016-12-06T10:16:33Z</dcterms:created>
  <dcterms:modified xsi:type="dcterms:W3CDTF">2016-12-06T10:16:36Z</dcterms:modified>
</cp:coreProperties>
</file>