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 Years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47-4104-A071-9DBC01ABA7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 Years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47-4104-A071-9DBC01ABA7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 Years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47-4104-A071-9DBC01ABA7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 Years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47-4104-A071-9DBC01ABA7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 Years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47-4104-A071-9DBC01ABA7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 Years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47-4104-A071-9DBC01ABA7E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42704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847-4104-A071-9DBC01ABA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531568"/>
        <c:axId val="240532224"/>
      </c:lineChart>
      <c:dateAx>
        <c:axId val="240531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32224"/>
        <c:crosses val="autoZero"/>
        <c:auto val="1"/>
        <c:lblOffset val="100"/>
        <c:baseTimeUnit val="days"/>
      </c:dateAx>
      <c:valAx>
        <c:axId val="24053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3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By Age Line Chart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8382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875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Fans By Age Line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Fans By Age Line Chart</dc:title>
  <dc:creator>Administrator</dc:creator>
  <cp:lastModifiedBy>Administrator</cp:lastModifiedBy>
  <cp:revision>1</cp:revision>
  <dcterms:created xsi:type="dcterms:W3CDTF">2016-12-06T10:16:09Z</dcterms:created>
  <dcterms:modified xsi:type="dcterms:W3CDTF">2016-12-06T10:16:12Z</dcterms:modified>
</cp:coreProperties>
</file>