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 Years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1999</c:v>
                </c:pt>
                <c:pt idx="1">
                  <c:v>1944</c:v>
                </c:pt>
                <c:pt idx="2">
                  <c:v>1882</c:v>
                </c:pt>
                <c:pt idx="3">
                  <c:v>1878</c:v>
                </c:pt>
                <c:pt idx="4">
                  <c:v>1823</c:v>
                </c:pt>
                <c:pt idx="5">
                  <c:v>1776</c:v>
                </c:pt>
                <c:pt idx="6">
                  <c:v>1733</c:v>
                </c:pt>
                <c:pt idx="7">
                  <c:v>1766</c:v>
                </c:pt>
                <c:pt idx="8">
                  <c:v>1695</c:v>
                </c:pt>
                <c:pt idx="9">
                  <c:v>1628</c:v>
                </c:pt>
                <c:pt idx="10">
                  <c:v>1585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F7-4DF2-A124-08142A66B1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 Years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10142</c:v>
                </c:pt>
                <c:pt idx="1">
                  <c:v>10233</c:v>
                </c:pt>
                <c:pt idx="2">
                  <c:v>10240</c:v>
                </c:pt>
                <c:pt idx="3">
                  <c:v>10361</c:v>
                </c:pt>
                <c:pt idx="4">
                  <c:v>10441</c:v>
                </c:pt>
                <c:pt idx="5">
                  <c:v>10487</c:v>
                </c:pt>
                <c:pt idx="6">
                  <c:v>10554</c:v>
                </c:pt>
                <c:pt idx="7">
                  <c:v>10942</c:v>
                </c:pt>
                <c:pt idx="8">
                  <c:v>10916</c:v>
                </c:pt>
                <c:pt idx="9">
                  <c:v>10950</c:v>
                </c:pt>
                <c:pt idx="10">
                  <c:v>10961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F7-4DF2-A124-08142A66B1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 Years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8841</c:v>
                </c:pt>
                <c:pt idx="1">
                  <c:v>9001</c:v>
                </c:pt>
                <c:pt idx="2">
                  <c:v>9165</c:v>
                </c:pt>
                <c:pt idx="3">
                  <c:v>9403</c:v>
                </c:pt>
                <c:pt idx="4">
                  <c:v>9541</c:v>
                </c:pt>
                <c:pt idx="5">
                  <c:v>9654</c:v>
                </c:pt>
                <c:pt idx="6">
                  <c:v>9848</c:v>
                </c:pt>
                <c:pt idx="7">
                  <c:v>10390</c:v>
                </c:pt>
                <c:pt idx="8">
                  <c:v>10521</c:v>
                </c:pt>
                <c:pt idx="9">
                  <c:v>10616</c:v>
                </c:pt>
                <c:pt idx="10">
                  <c:v>10720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F7-4DF2-A124-08142A66B1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 Years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5036</c:v>
                </c:pt>
                <c:pt idx="1">
                  <c:v>5100</c:v>
                </c:pt>
                <c:pt idx="2">
                  <c:v>5161</c:v>
                </c:pt>
                <c:pt idx="3">
                  <c:v>5288</c:v>
                </c:pt>
                <c:pt idx="4">
                  <c:v>5379</c:v>
                </c:pt>
                <c:pt idx="5">
                  <c:v>5429</c:v>
                </c:pt>
                <c:pt idx="6">
                  <c:v>5521</c:v>
                </c:pt>
                <c:pt idx="7">
                  <c:v>5815</c:v>
                </c:pt>
                <c:pt idx="8">
                  <c:v>5889</c:v>
                </c:pt>
                <c:pt idx="9">
                  <c:v>5966</c:v>
                </c:pt>
                <c:pt idx="10">
                  <c:v>6029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F7-4DF2-A124-08142A66B1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 Years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3695</c:v>
                </c:pt>
                <c:pt idx="1">
                  <c:v>3781</c:v>
                </c:pt>
                <c:pt idx="2">
                  <c:v>3826</c:v>
                </c:pt>
                <c:pt idx="3">
                  <c:v>3928</c:v>
                </c:pt>
                <c:pt idx="4">
                  <c:v>3991</c:v>
                </c:pt>
                <c:pt idx="5">
                  <c:v>4050</c:v>
                </c:pt>
                <c:pt idx="6">
                  <c:v>4113</c:v>
                </c:pt>
                <c:pt idx="7">
                  <c:v>4304</c:v>
                </c:pt>
                <c:pt idx="8">
                  <c:v>4362</c:v>
                </c:pt>
                <c:pt idx="9">
                  <c:v>4416</c:v>
                </c:pt>
                <c:pt idx="10">
                  <c:v>4464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F7-4DF2-A124-08142A66B1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 Years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Sheet1!$G$2:$G$12</c:f>
              <c:numCache>
                <c:formatCode>General</c:formatCode>
                <c:ptCount val="11"/>
                <c:pt idx="0">
                  <c:v>1270</c:v>
                </c:pt>
                <c:pt idx="1">
                  <c:v>1290</c:v>
                </c:pt>
                <c:pt idx="2">
                  <c:v>1325</c:v>
                </c:pt>
                <c:pt idx="3">
                  <c:v>1364</c:v>
                </c:pt>
                <c:pt idx="4">
                  <c:v>1394</c:v>
                </c:pt>
                <c:pt idx="5">
                  <c:v>1419</c:v>
                </c:pt>
                <c:pt idx="6">
                  <c:v>1457</c:v>
                </c:pt>
                <c:pt idx="7">
                  <c:v>1525</c:v>
                </c:pt>
                <c:pt idx="8">
                  <c:v>1553</c:v>
                </c:pt>
                <c:pt idx="9">
                  <c:v>1580</c:v>
                </c:pt>
                <c:pt idx="10">
                  <c:v>1614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F7-4DF2-A124-08142A66B16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Sheet1!$H$2:$H$12</c:f>
              <c:numCache>
                <c:formatCode>General</c:formatCode>
                <c:ptCount val="11"/>
                <c:pt idx="0">
                  <c:v>757</c:v>
                </c:pt>
                <c:pt idx="1">
                  <c:v>768</c:v>
                </c:pt>
                <c:pt idx="2">
                  <c:v>778</c:v>
                </c:pt>
                <c:pt idx="3">
                  <c:v>801</c:v>
                </c:pt>
                <c:pt idx="4">
                  <c:v>818</c:v>
                </c:pt>
                <c:pt idx="5">
                  <c:v>822</c:v>
                </c:pt>
                <c:pt idx="6">
                  <c:v>844</c:v>
                </c:pt>
                <c:pt idx="7">
                  <c:v>889</c:v>
                </c:pt>
                <c:pt idx="8">
                  <c:v>903</c:v>
                </c:pt>
                <c:pt idx="9">
                  <c:v>930</c:v>
                </c:pt>
                <c:pt idx="10">
                  <c:v>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3F7-4DF2-A124-08142A66B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96952"/>
        <c:axId val="235398920"/>
      </c:lineChart>
      <c:dateAx>
        <c:axId val="23539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98920"/>
        <c:crosses val="autoZero"/>
        <c:auto val="1"/>
        <c:lblOffset val="100"/>
        <c:baseTimeUnit val="months"/>
      </c:dateAx>
      <c:valAx>
        <c:axId val="23539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9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By Age Line Chart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7170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750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Fans By Age Line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Fans By Age Line Chart</dc:title>
  <dc:creator>Administrator</dc:creator>
  <cp:lastModifiedBy>Administrator</cp:lastModifiedBy>
  <cp:revision>1</cp:revision>
  <dcterms:created xsi:type="dcterms:W3CDTF">2016-12-06T10:08:59Z</dcterms:created>
  <dcterms:modified xsi:type="dcterms:W3CDTF">2016-12-06T10:09:07Z</dcterms:modified>
</cp:coreProperties>
</file>