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MEDION 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24</c:v>
                </c:pt>
                <c:pt idx="2">
                  <c:v>2190</c:v>
                </c:pt>
                <c:pt idx="3">
                  <c:v>464</c:v>
                </c:pt>
                <c:pt idx="4">
                  <c:v>14</c:v>
                </c:pt>
                <c:pt idx="5">
                  <c:v>0</c:v>
                </c:pt>
                <c:pt idx="6">
                  <c:v>796</c:v>
                </c:pt>
                <c:pt idx="7">
                  <c:v>215</c:v>
                </c:pt>
                <c:pt idx="8">
                  <c:v>150</c:v>
                </c:pt>
                <c:pt idx="9">
                  <c:v>100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1082</c:v>
                </c:pt>
                <c:pt idx="14">
                  <c:v>0</c:v>
                </c:pt>
                <c:pt idx="15">
                  <c:v>35</c:v>
                </c:pt>
                <c:pt idx="16">
                  <c:v>453</c:v>
                </c:pt>
                <c:pt idx="17">
                  <c:v>42</c:v>
                </c:pt>
                <c:pt idx="18">
                  <c:v>80</c:v>
                </c:pt>
                <c:pt idx="19">
                  <c:v>0</c:v>
                </c:pt>
                <c:pt idx="20">
                  <c:v>7166</c:v>
                </c:pt>
                <c:pt idx="21">
                  <c:v>69</c:v>
                </c:pt>
                <c:pt idx="22">
                  <c:v>245</c:v>
                </c:pt>
                <c:pt idx="23">
                  <c:v>101</c:v>
                </c:pt>
                <c:pt idx="24">
                  <c:v>833</c:v>
                </c:pt>
                <c:pt idx="25">
                  <c:v>0</c:v>
                </c:pt>
                <c:pt idx="26">
                  <c:v>6378</c:v>
                </c:pt>
                <c:pt idx="27">
                  <c:v>47</c:v>
                </c:pt>
                <c:pt idx="28">
                  <c:v>92</c:v>
                </c:pt>
                <c:pt idx="29">
                  <c:v>1954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0F-45AC-A9D1-BEE83523CB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545592"/>
        <c:axId val="160545920"/>
      </c:lineChart>
      <c:catAx>
        <c:axId val="160545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545920"/>
        <c:crosses val="autoZero"/>
        <c:auto val="1"/>
        <c:lblAlgn val="ctr"/>
        <c:lblOffset val="100"/>
        <c:noMultiLvlLbl val="0"/>
      </c:catAx>
      <c:valAx>
        <c:axId val="16054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54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Total Interactions per Day (Insights)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10685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2729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Facebook: Total Interactions per Day (Insights)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Facebook: Total Interactions per Day (Insights)</dc:title>
  <dc:creator>Administrator</dc:creator>
  <cp:lastModifiedBy>Administrator</cp:lastModifiedBy>
  <cp:revision>1</cp:revision>
  <dcterms:created xsi:type="dcterms:W3CDTF">2016-12-06T09:26:44Z</dcterms:created>
  <dcterms:modified xsi:type="dcterms:W3CDTF">2016-12-06T09:26:48Z</dcterms:modified>
</cp:coreProperties>
</file>