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Sheet1!$A$2:$A$367</c:f>
              <c:numCache>
                <c:formatCode>m/d/yyyy</c:formatCode>
                <c:ptCount val="366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  <c:pt idx="78">
                  <c:v>42448</c:v>
                </c:pt>
                <c:pt idx="79">
                  <c:v>42449</c:v>
                </c:pt>
                <c:pt idx="80">
                  <c:v>42450</c:v>
                </c:pt>
                <c:pt idx="81">
                  <c:v>42451</c:v>
                </c:pt>
                <c:pt idx="82">
                  <c:v>42452</c:v>
                </c:pt>
                <c:pt idx="83">
                  <c:v>42453</c:v>
                </c:pt>
                <c:pt idx="84">
                  <c:v>42454</c:v>
                </c:pt>
                <c:pt idx="85">
                  <c:v>42455</c:v>
                </c:pt>
                <c:pt idx="86">
                  <c:v>42456</c:v>
                </c:pt>
                <c:pt idx="87">
                  <c:v>42457</c:v>
                </c:pt>
                <c:pt idx="88">
                  <c:v>42458</c:v>
                </c:pt>
                <c:pt idx="89">
                  <c:v>42459</c:v>
                </c:pt>
                <c:pt idx="90">
                  <c:v>42460</c:v>
                </c:pt>
                <c:pt idx="91">
                  <c:v>42461</c:v>
                </c:pt>
                <c:pt idx="92">
                  <c:v>42462</c:v>
                </c:pt>
                <c:pt idx="93">
                  <c:v>42463</c:v>
                </c:pt>
                <c:pt idx="94">
                  <c:v>42464</c:v>
                </c:pt>
                <c:pt idx="95">
                  <c:v>42465</c:v>
                </c:pt>
                <c:pt idx="96">
                  <c:v>42466</c:v>
                </c:pt>
                <c:pt idx="97">
                  <c:v>42467</c:v>
                </c:pt>
                <c:pt idx="98">
                  <c:v>42468</c:v>
                </c:pt>
                <c:pt idx="99">
                  <c:v>42469</c:v>
                </c:pt>
                <c:pt idx="100">
                  <c:v>42470</c:v>
                </c:pt>
                <c:pt idx="101">
                  <c:v>42471</c:v>
                </c:pt>
                <c:pt idx="102">
                  <c:v>42472</c:v>
                </c:pt>
                <c:pt idx="103">
                  <c:v>42473</c:v>
                </c:pt>
                <c:pt idx="104">
                  <c:v>42474</c:v>
                </c:pt>
                <c:pt idx="105">
                  <c:v>42475</c:v>
                </c:pt>
                <c:pt idx="106">
                  <c:v>42476</c:v>
                </c:pt>
                <c:pt idx="107">
                  <c:v>42477</c:v>
                </c:pt>
                <c:pt idx="108">
                  <c:v>42478</c:v>
                </c:pt>
                <c:pt idx="109">
                  <c:v>42479</c:v>
                </c:pt>
                <c:pt idx="110">
                  <c:v>42480</c:v>
                </c:pt>
                <c:pt idx="111">
                  <c:v>42481</c:v>
                </c:pt>
                <c:pt idx="112">
                  <c:v>42482</c:v>
                </c:pt>
                <c:pt idx="113">
                  <c:v>42483</c:v>
                </c:pt>
                <c:pt idx="114">
                  <c:v>42484</c:v>
                </c:pt>
                <c:pt idx="115">
                  <c:v>42485</c:v>
                </c:pt>
                <c:pt idx="116">
                  <c:v>42486</c:v>
                </c:pt>
                <c:pt idx="117">
                  <c:v>42487</c:v>
                </c:pt>
                <c:pt idx="118">
                  <c:v>42488</c:v>
                </c:pt>
                <c:pt idx="119">
                  <c:v>42489</c:v>
                </c:pt>
                <c:pt idx="120">
                  <c:v>42490</c:v>
                </c:pt>
                <c:pt idx="121">
                  <c:v>42491</c:v>
                </c:pt>
                <c:pt idx="122">
                  <c:v>42492</c:v>
                </c:pt>
                <c:pt idx="123">
                  <c:v>42493</c:v>
                </c:pt>
                <c:pt idx="124">
                  <c:v>42494</c:v>
                </c:pt>
                <c:pt idx="125">
                  <c:v>42495</c:v>
                </c:pt>
                <c:pt idx="126">
                  <c:v>42496</c:v>
                </c:pt>
                <c:pt idx="127">
                  <c:v>42497</c:v>
                </c:pt>
                <c:pt idx="128">
                  <c:v>42498</c:v>
                </c:pt>
                <c:pt idx="129">
                  <c:v>42499</c:v>
                </c:pt>
                <c:pt idx="130">
                  <c:v>42500</c:v>
                </c:pt>
                <c:pt idx="131">
                  <c:v>42501</c:v>
                </c:pt>
                <c:pt idx="132">
                  <c:v>42502</c:v>
                </c:pt>
                <c:pt idx="133">
                  <c:v>42503</c:v>
                </c:pt>
                <c:pt idx="134">
                  <c:v>42504</c:v>
                </c:pt>
                <c:pt idx="135">
                  <c:v>42505</c:v>
                </c:pt>
                <c:pt idx="136">
                  <c:v>42506</c:v>
                </c:pt>
                <c:pt idx="137">
                  <c:v>42507</c:v>
                </c:pt>
                <c:pt idx="138">
                  <c:v>42508</c:v>
                </c:pt>
                <c:pt idx="139">
                  <c:v>42509</c:v>
                </c:pt>
                <c:pt idx="140">
                  <c:v>42510</c:v>
                </c:pt>
                <c:pt idx="141">
                  <c:v>42511</c:v>
                </c:pt>
                <c:pt idx="142">
                  <c:v>42512</c:v>
                </c:pt>
                <c:pt idx="143">
                  <c:v>42513</c:v>
                </c:pt>
                <c:pt idx="144">
                  <c:v>42514</c:v>
                </c:pt>
                <c:pt idx="145">
                  <c:v>42515</c:v>
                </c:pt>
                <c:pt idx="146">
                  <c:v>42516</c:v>
                </c:pt>
                <c:pt idx="147">
                  <c:v>42517</c:v>
                </c:pt>
                <c:pt idx="148">
                  <c:v>42518</c:v>
                </c:pt>
                <c:pt idx="149">
                  <c:v>42519</c:v>
                </c:pt>
                <c:pt idx="150">
                  <c:v>42520</c:v>
                </c:pt>
                <c:pt idx="151">
                  <c:v>42521</c:v>
                </c:pt>
                <c:pt idx="152">
                  <c:v>42522</c:v>
                </c:pt>
                <c:pt idx="153">
                  <c:v>42523</c:v>
                </c:pt>
                <c:pt idx="154">
                  <c:v>42524</c:v>
                </c:pt>
                <c:pt idx="155">
                  <c:v>42525</c:v>
                </c:pt>
                <c:pt idx="156">
                  <c:v>42526</c:v>
                </c:pt>
                <c:pt idx="157">
                  <c:v>42527</c:v>
                </c:pt>
                <c:pt idx="158">
                  <c:v>42528</c:v>
                </c:pt>
                <c:pt idx="159">
                  <c:v>42529</c:v>
                </c:pt>
                <c:pt idx="160">
                  <c:v>42530</c:v>
                </c:pt>
                <c:pt idx="161">
                  <c:v>42531</c:v>
                </c:pt>
                <c:pt idx="162">
                  <c:v>42532</c:v>
                </c:pt>
                <c:pt idx="163">
                  <c:v>42533</c:v>
                </c:pt>
                <c:pt idx="164">
                  <c:v>42534</c:v>
                </c:pt>
                <c:pt idx="165">
                  <c:v>42535</c:v>
                </c:pt>
                <c:pt idx="166">
                  <c:v>42536</c:v>
                </c:pt>
                <c:pt idx="167">
                  <c:v>42537</c:v>
                </c:pt>
                <c:pt idx="168">
                  <c:v>42538</c:v>
                </c:pt>
                <c:pt idx="169">
                  <c:v>42539</c:v>
                </c:pt>
                <c:pt idx="170">
                  <c:v>42540</c:v>
                </c:pt>
                <c:pt idx="171">
                  <c:v>42541</c:v>
                </c:pt>
                <c:pt idx="172">
                  <c:v>42542</c:v>
                </c:pt>
                <c:pt idx="173">
                  <c:v>42543</c:v>
                </c:pt>
                <c:pt idx="174">
                  <c:v>42544</c:v>
                </c:pt>
                <c:pt idx="175">
                  <c:v>42545</c:v>
                </c:pt>
                <c:pt idx="176">
                  <c:v>42546</c:v>
                </c:pt>
                <c:pt idx="177">
                  <c:v>42547</c:v>
                </c:pt>
                <c:pt idx="178">
                  <c:v>42548</c:v>
                </c:pt>
                <c:pt idx="179">
                  <c:v>42549</c:v>
                </c:pt>
                <c:pt idx="180">
                  <c:v>42550</c:v>
                </c:pt>
                <c:pt idx="181">
                  <c:v>42551</c:v>
                </c:pt>
                <c:pt idx="182">
                  <c:v>42552</c:v>
                </c:pt>
                <c:pt idx="183">
                  <c:v>42553</c:v>
                </c:pt>
                <c:pt idx="184">
                  <c:v>42554</c:v>
                </c:pt>
                <c:pt idx="185">
                  <c:v>42555</c:v>
                </c:pt>
                <c:pt idx="186">
                  <c:v>42556</c:v>
                </c:pt>
                <c:pt idx="187">
                  <c:v>42557</c:v>
                </c:pt>
                <c:pt idx="188">
                  <c:v>42558</c:v>
                </c:pt>
                <c:pt idx="189">
                  <c:v>42559</c:v>
                </c:pt>
                <c:pt idx="190">
                  <c:v>42560</c:v>
                </c:pt>
                <c:pt idx="191">
                  <c:v>42561</c:v>
                </c:pt>
                <c:pt idx="192">
                  <c:v>42562</c:v>
                </c:pt>
                <c:pt idx="193">
                  <c:v>42563</c:v>
                </c:pt>
                <c:pt idx="194">
                  <c:v>42564</c:v>
                </c:pt>
                <c:pt idx="195">
                  <c:v>42565</c:v>
                </c:pt>
                <c:pt idx="196">
                  <c:v>42566</c:v>
                </c:pt>
                <c:pt idx="197">
                  <c:v>42567</c:v>
                </c:pt>
                <c:pt idx="198">
                  <c:v>42568</c:v>
                </c:pt>
                <c:pt idx="199">
                  <c:v>42569</c:v>
                </c:pt>
                <c:pt idx="200">
                  <c:v>42570</c:v>
                </c:pt>
                <c:pt idx="201">
                  <c:v>42571</c:v>
                </c:pt>
                <c:pt idx="202">
                  <c:v>42572</c:v>
                </c:pt>
                <c:pt idx="203">
                  <c:v>42573</c:v>
                </c:pt>
                <c:pt idx="204">
                  <c:v>42574</c:v>
                </c:pt>
                <c:pt idx="205">
                  <c:v>42575</c:v>
                </c:pt>
                <c:pt idx="206">
                  <c:v>42576</c:v>
                </c:pt>
                <c:pt idx="207">
                  <c:v>42577</c:v>
                </c:pt>
                <c:pt idx="208">
                  <c:v>42578</c:v>
                </c:pt>
                <c:pt idx="209">
                  <c:v>42579</c:v>
                </c:pt>
                <c:pt idx="210">
                  <c:v>42580</c:v>
                </c:pt>
                <c:pt idx="211">
                  <c:v>42581</c:v>
                </c:pt>
                <c:pt idx="212">
                  <c:v>42582</c:v>
                </c:pt>
                <c:pt idx="213">
                  <c:v>42583</c:v>
                </c:pt>
                <c:pt idx="214">
                  <c:v>42584</c:v>
                </c:pt>
                <c:pt idx="215">
                  <c:v>42585</c:v>
                </c:pt>
                <c:pt idx="216">
                  <c:v>42586</c:v>
                </c:pt>
                <c:pt idx="217">
                  <c:v>42587</c:v>
                </c:pt>
                <c:pt idx="218">
                  <c:v>42588</c:v>
                </c:pt>
                <c:pt idx="219">
                  <c:v>42589</c:v>
                </c:pt>
                <c:pt idx="220">
                  <c:v>42590</c:v>
                </c:pt>
                <c:pt idx="221">
                  <c:v>42591</c:v>
                </c:pt>
                <c:pt idx="222">
                  <c:v>42592</c:v>
                </c:pt>
                <c:pt idx="223">
                  <c:v>42593</c:v>
                </c:pt>
                <c:pt idx="224">
                  <c:v>42594</c:v>
                </c:pt>
                <c:pt idx="225">
                  <c:v>42595</c:v>
                </c:pt>
                <c:pt idx="226">
                  <c:v>42596</c:v>
                </c:pt>
                <c:pt idx="227">
                  <c:v>42597</c:v>
                </c:pt>
                <c:pt idx="228">
                  <c:v>42598</c:v>
                </c:pt>
                <c:pt idx="229">
                  <c:v>42599</c:v>
                </c:pt>
                <c:pt idx="230">
                  <c:v>42600</c:v>
                </c:pt>
                <c:pt idx="231">
                  <c:v>42601</c:v>
                </c:pt>
                <c:pt idx="232">
                  <c:v>42602</c:v>
                </c:pt>
                <c:pt idx="233">
                  <c:v>42603</c:v>
                </c:pt>
                <c:pt idx="234">
                  <c:v>42604</c:v>
                </c:pt>
                <c:pt idx="235">
                  <c:v>42605</c:v>
                </c:pt>
                <c:pt idx="236">
                  <c:v>42606</c:v>
                </c:pt>
                <c:pt idx="237">
                  <c:v>42607</c:v>
                </c:pt>
                <c:pt idx="238">
                  <c:v>42608</c:v>
                </c:pt>
                <c:pt idx="239">
                  <c:v>42609</c:v>
                </c:pt>
                <c:pt idx="240">
                  <c:v>42610</c:v>
                </c:pt>
                <c:pt idx="241">
                  <c:v>42611</c:v>
                </c:pt>
                <c:pt idx="242">
                  <c:v>42612</c:v>
                </c:pt>
                <c:pt idx="243">
                  <c:v>42613</c:v>
                </c:pt>
                <c:pt idx="244">
                  <c:v>42614</c:v>
                </c:pt>
                <c:pt idx="245">
                  <c:v>42615</c:v>
                </c:pt>
                <c:pt idx="246">
                  <c:v>42616</c:v>
                </c:pt>
                <c:pt idx="247">
                  <c:v>42617</c:v>
                </c:pt>
                <c:pt idx="248">
                  <c:v>42618</c:v>
                </c:pt>
                <c:pt idx="249">
                  <c:v>42619</c:v>
                </c:pt>
                <c:pt idx="250">
                  <c:v>42620</c:v>
                </c:pt>
                <c:pt idx="251">
                  <c:v>42621</c:v>
                </c:pt>
                <c:pt idx="252">
                  <c:v>42622</c:v>
                </c:pt>
                <c:pt idx="253">
                  <c:v>42623</c:v>
                </c:pt>
                <c:pt idx="254">
                  <c:v>42624</c:v>
                </c:pt>
                <c:pt idx="255">
                  <c:v>42625</c:v>
                </c:pt>
                <c:pt idx="256">
                  <c:v>42626</c:v>
                </c:pt>
                <c:pt idx="257">
                  <c:v>42627</c:v>
                </c:pt>
                <c:pt idx="258">
                  <c:v>42628</c:v>
                </c:pt>
                <c:pt idx="259">
                  <c:v>42629</c:v>
                </c:pt>
                <c:pt idx="260">
                  <c:v>42630</c:v>
                </c:pt>
                <c:pt idx="261">
                  <c:v>42631</c:v>
                </c:pt>
                <c:pt idx="262">
                  <c:v>42632</c:v>
                </c:pt>
                <c:pt idx="263">
                  <c:v>42633</c:v>
                </c:pt>
                <c:pt idx="264">
                  <c:v>42634</c:v>
                </c:pt>
                <c:pt idx="265">
                  <c:v>42635</c:v>
                </c:pt>
                <c:pt idx="266">
                  <c:v>42636</c:v>
                </c:pt>
                <c:pt idx="267">
                  <c:v>42637</c:v>
                </c:pt>
                <c:pt idx="268">
                  <c:v>42638</c:v>
                </c:pt>
                <c:pt idx="269">
                  <c:v>42639</c:v>
                </c:pt>
                <c:pt idx="270">
                  <c:v>42640</c:v>
                </c:pt>
                <c:pt idx="271">
                  <c:v>42641</c:v>
                </c:pt>
                <c:pt idx="272">
                  <c:v>42642</c:v>
                </c:pt>
                <c:pt idx="273">
                  <c:v>42643</c:v>
                </c:pt>
                <c:pt idx="274">
                  <c:v>42644</c:v>
                </c:pt>
                <c:pt idx="275">
                  <c:v>42645</c:v>
                </c:pt>
                <c:pt idx="276">
                  <c:v>42646</c:v>
                </c:pt>
                <c:pt idx="277">
                  <c:v>42647</c:v>
                </c:pt>
                <c:pt idx="278">
                  <c:v>42648</c:v>
                </c:pt>
                <c:pt idx="279">
                  <c:v>42649</c:v>
                </c:pt>
                <c:pt idx="280">
                  <c:v>42650</c:v>
                </c:pt>
                <c:pt idx="281">
                  <c:v>42651</c:v>
                </c:pt>
                <c:pt idx="282">
                  <c:v>42652</c:v>
                </c:pt>
                <c:pt idx="283">
                  <c:v>42653</c:v>
                </c:pt>
                <c:pt idx="284">
                  <c:v>42654</c:v>
                </c:pt>
                <c:pt idx="285">
                  <c:v>42655</c:v>
                </c:pt>
                <c:pt idx="286">
                  <c:v>42656</c:v>
                </c:pt>
                <c:pt idx="287">
                  <c:v>42657</c:v>
                </c:pt>
                <c:pt idx="288">
                  <c:v>42658</c:v>
                </c:pt>
                <c:pt idx="289">
                  <c:v>42659</c:v>
                </c:pt>
                <c:pt idx="290">
                  <c:v>42660</c:v>
                </c:pt>
                <c:pt idx="291">
                  <c:v>42661</c:v>
                </c:pt>
                <c:pt idx="292">
                  <c:v>42662</c:v>
                </c:pt>
                <c:pt idx="293">
                  <c:v>42663</c:v>
                </c:pt>
                <c:pt idx="294">
                  <c:v>42664</c:v>
                </c:pt>
                <c:pt idx="295">
                  <c:v>42665</c:v>
                </c:pt>
                <c:pt idx="296">
                  <c:v>42666</c:v>
                </c:pt>
                <c:pt idx="297">
                  <c:v>42667</c:v>
                </c:pt>
                <c:pt idx="298">
                  <c:v>42668</c:v>
                </c:pt>
                <c:pt idx="299">
                  <c:v>42669</c:v>
                </c:pt>
                <c:pt idx="300">
                  <c:v>42670</c:v>
                </c:pt>
                <c:pt idx="301">
                  <c:v>42671</c:v>
                </c:pt>
                <c:pt idx="302">
                  <c:v>42672</c:v>
                </c:pt>
                <c:pt idx="303">
                  <c:v>42673</c:v>
                </c:pt>
                <c:pt idx="304">
                  <c:v>42674</c:v>
                </c:pt>
                <c:pt idx="305">
                  <c:v>42675</c:v>
                </c:pt>
                <c:pt idx="306">
                  <c:v>42676</c:v>
                </c:pt>
                <c:pt idx="307">
                  <c:v>42677</c:v>
                </c:pt>
                <c:pt idx="308">
                  <c:v>42678</c:v>
                </c:pt>
                <c:pt idx="309">
                  <c:v>42679</c:v>
                </c:pt>
                <c:pt idx="310">
                  <c:v>42680</c:v>
                </c:pt>
                <c:pt idx="311">
                  <c:v>42681</c:v>
                </c:pt>
                <c:pt idx="312">
                  <c:v>42682</c:v>
                </c:pt>
                <c:pt idx="313">
                  <c:v>42683</c:v>
                </c:pt>
                <c:pt idx="314">
                  <c:v>42684</c:v>
                </c:pt>
                <c:pt idx="315">
                  <c:v>42685</c:v>
                </c:pt>
                <c:pt idx="316">
                  <c:v>42686</c:v>
                </c:pt>
                <c:pt idx="317">
                  <c:v>42687</c:v>
                </c:pt>
                <c:pt idx="318">
                  <c:v>42688</c:v>
                </c:pt>
                <c:pt idx="319">
                  <c:v>42689</c:v>
                </c:pt>
                <c:pt idx="320">
                  <c:v>42690</c:v>
                </c:pt>
                <c:pt idx="321">
                  <c:v>42691</c:v>
                </c:pt>
                <c:pt idx="322">
                  <c:v>42692</c:v>
                </c:pt>
                <c:pt idx="323">
                  <c:v>42693</c:v>
                </c:pt>
                <c:pt idx="324">
                  <c:v>42694</c:v>
                </c:pt>
                <c:pt idx="325">
                  <c:v>42695</c:v>
                </c:pt>
                <c:pt idx="326">
                  <c:v>42696</c:v>
                </c:pt>
                <c:pt idx="327">
                  <c:v>42697</c:v>
                </c:pt>
                <c:pt idx="328">
                  <c:v>42698</c:v>
                </c:pt>
                <c:pt idx="329">
                  <c:v>42699</c:v>
                </c:pt>
                <c:pt idx="330">
                  <c:v>42700</c:v>
                </c:pt>
                <c:pt idx="331">
                  <c:v>42701</c:v>
                </c:pt>
                <c:pt idx="332">
                  <c:v>42702</c:v>
                </c:pt>
                <c:pt idx="333">
                  <c:v>42703</c:v>
                </c:pt>
                <c:pt idx="334">
                  <c:v>42704</c:v>
                </c:pt>
                <c:pt idx="335">
                  <c:v>42705</c:v>
                </c:pt>
                <c:pt idx="336">
                  <c:v>42706</c:v>
                </c:pt>
                <c:pt idx="337">
                  <c:v>42707</c:v>
                </c:pt>
                <c:pt idx="338">
                  <c:v>42708</c:v>
                </c:pt>
                <c:pt idx="339">
                  <c:v>42709</c:v>
                </c:pt>
                <c:pt idx="340">
                  <c:v>42710</c:v>
                </c:pt>
                <c:pt idx="341">
                  <c:v>42711</c:v>
                </c:pt>
                <c:pt idx="342">
                  <c:v>42712</c:v>
                </c:pt>
                <c:pt idx="343">
                  <c:v>42713</c:v>
                </c:pt>
                <c:pt idx="344">
                  <c:v>42714</c:v>
                </c:pt>
                <c:pt idx="345">
                  <c:v>42715</c:v>
                </c:pt>
                <c:pt idx="346">
                  <c:v>42716</c:v>
                </c:pt>
                <c:pt idx="347">
                  <c:v>42717</c:v>
                </c:pt>
                <c:pt idx="348">
                  <c:v>42718</c:v>
                </c:pt>
                <c:pt idx="349">
                  <c:v>42719</c:v>
                </c:pt>
                <c:pt idx="350">
                  <c:v>42720</c:v>
                </c:pt>
                <c:pt idx="351">
                  <c:v>42721</c:v>
                </c:pt>
                <c:pt idx="352">
                  <c:v>42722</c:v>
                </c:pt>
                <c:pt idx="353">
                  <c:v>42723</c:v>
                </c:pt>
                <c:pt idx="354">
                  <c:v>42724</c:v>
                </c:pt>
                <c:pt idx="355">
                  <c:v>42725</c:v>
                </c:pt>
                <c:pt idx="356">
                  <c:v>42726</c:v>
                </c:pt>
                <c:pt idx="357">
                  <c:v>42727</c:v>
                </c:pt>
                <c:pt idx="358">
                  <c:v>42728</c:v>
                </c:pt>
                <c:pt idx="359">
                  <c:v>42729</c:v>
                </c:pt>
                <c:pt idx="360">
                  <c:v>42730</c:v>
                </c:pt>
                <c:pt idx="361">
                  <c:v>42731</c:v>
                </c:pt>
                <c:pt idx="362">
                  <c:v>42732</c:v>
                </c:pt>
                <c:pt idx="363">
                  <c:v>42733</c:v>
                </c:pt>
                <c:pt idx="364">
                  <c:v>42734</c:v>
                </c:pt>
                <c:pt idx="365">
                  <c:v>42735</c:v>
                </c:pt>
              </c:numCache>
            </c:num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11721</c:v>
                </c:pt>
                <c:pt idx="1">
                  <c:v>10142</c:v>
                </c:pt>
                <c:pt idx="2">
                  <c:v>10994</c:v>
                </c:pt>
                <c:pt idx="3">
                  <c:v>13635</c:v>
                </c:pt>
                <c:pt idx="4">
                  <c:v>30507</c:v>
                </c:pt>
                <c:pt idx="5">
                  <c:v>12592</c:v>
                </c:pt>
                <c:pt idx="6">
                  <c:v>55771</c:v>
                </c:pt>
                <c:pt idx="7">
                  <c:v>231561</c:v>
                </c:pt>
                <c:pt idx="8">
                  <c:v>48869</c:v>
                </c:pt>
                <c:pt idx="9">
                  <c:v>25406</c:v>
                </c:pt>
                <c:pt idx="10">
                  <c:v>55727</c:v>
                </c:pt>
                <c:pt idx="11">
                  <c:v>65473</c:v>
                </c:pt>
                <c:pt idx="12">
                  <c:v>36971</c:v>
                </c:pt>
                <c:pt idx="13">
                  <c:v>18428</c:v>
                </c:pt>
                <c:pt idx="14">
                  <c:v>27795</c:v>
                </c:pt>
                <c:pt idx="15">
                  <c:v>17014</c:v>
                </c:pt>
                <c:pt idx="16">
                  <c:v>34763</c:v>
                </c:pt>
                <c:pt idx="17">
                  <c:v>32976</c:v>
                </c:pt>
                <c:pt idx="18">
                  <c:v>18337</c:v>
                </c:pt>
                <c:pt idx="19">
                  <c:v>47581</c:v>
                </c:pt>
                <c:pt idx="20">
                  <c:v>20367</c:v>
                </c:pt>
                <c:pt idx="21">
                  <c:v>69936</c:v>
                </c:pt>
                <c:pt idx="22">
                  <c:v>30408</c:v>
                </c:pt>
                <c:pt idx="23">
                  <c:v>37139</c:v>
                </c:pt>
                <c:pt idx="24">
                  <c:v>21704</c:v>
                </c:pt>
                <c:pt idx="25">
                  <c:v>34141</c:v>
                </c:pt>
                <c:pt idx="26">
                  <c:v>20548</c:v>
                </c:pt>
                <c:pt idx="27">
                  <c:v>48799</c:v>
                </c:pt>
                <c:pt idx="28">
                  <c:v>225302</c:v>
                </c:pt>
                <c:pt idx="29">
                  <c:v>224609</c:v>
                </c:pt>
                <c:pt idx="30">
                  <c:v>206482</c:v>
                </c:pt>
                <c:pt idx="31">
                  <c:v>46910</c:v>
                </c:pt>
                <c:pt idx="32">
                  <c:v>18409</c:v>
                </c:pt>
                <c:pt idx="33">
                  <c:v>6951</c:v>
                </c:pt>
                <c:pt idx="34">
                  <c:v>9928</c:v>
                </c:pt>
                <c:pt idx="35">
                  <c:v>18855</c:v>
                </c:pt>
                <c:pt idx="36">
                  <c:v>5437</c:v>
                </c:pt>
                <c:pt idx="37">
                  <c:v>47892</c:v>
                </c:pt>
                <c:pt idx="38">
                  <c:v>26977</c:v>
                </c:pt>
                <c:pt idx="39">
                  <c:v>50320</c:v>
                </c:pt>
                <c:pt idx="40">
                  <c:v>30549</c:v>
                </c:pt>
                <c:pt idx="41">
                  <c:v>17168</c:v>
                </c:pt>
                <c:pt idx="42">
                  <c:v>9007</c:v>
                </c:pt>
                <c:pt idx="43">
                  <c:v>5540</c:v>
                </c:pt>
                <c:pt idx="44">
                  <c:v>2302</c:v>
                </c:pt>
                <c:pt idx="45">
                  <c:v>9858</c:v>
                </c:pt>
                <c:pt idx="46">
                  <c:v>16354</c:v>
                </c:pt>
                <c:pt idx="47">
                  <c:v>4781</c:v>
                </c:pt>
                <c:pt idx="48">
                  <c:v>14009</c:v>
                </c:pt>
                <c:pt idx="49">
                  <c:v>8095</c:v>
                </c:pt>
                <c:pt idx="50">
                  <c:v>8435</c:v>
                </c:pt>
                <c:pt idx="51">
                  <c:v>13266</c:v>
                </c:pt>
                <c:pt idx="52">
                  <c:v>19378</c:v>
                </c:pt>
                <c:pt idx="53">
                  <c:v>16674</c:v>
                </c:pt>
                <c:pt idx="54">
                  <c:v>25615</c:v>
                </c:pt>
                <c:pt idx="55">
                  <c:v>16474</c:v>
                </c:pt>
                <c:pt idx="56">
                  <c:v>23376</c:v>
                </c:pt>
                <c:pt idx="57">
                  <c:v>13738</c:v>
                </c:pt>
                <c:pt idx="58">
                  <c:v>19748</c:v>
                </c:pt>
                <c:pt idx="59">
                  <c:v>15065</c:v>
                </c:pt>
                <c:pt idx="60">
                  <c:v>14830</c:v>
                </c:pt>
                <c:pt idx="61">
                  <c:v>17486</c:v>
                </c:pt>
                <c:pt idx="62">
                  <c:v>56528</c:v>
                </c:pt>
                <c:pt idx="63">
                  <c:v>14318</c:v>
                </c:pt>
                <c:pt idx="64">
                  <c:v>11867</c:v>
                </c:pt>
                <c:pt idx="65">
                  <c:v>4314</c:v>
                </c:pt>
                <c:pt idx="66">
                  <c:v>10932</c:v>
                </c:pt>
                <c:pt idx="67">
                  <c:v>43809</c:v>
                </c:pt>
                <c:pt idx="68">
                  <c:v>43051</c:v>
                </c:pt>
                <c:pt idx="69">
                  <c:v>11589</c:v>
                </c:pt>
                <c:pt idx="70">
                  <c:v>12834</c:v>
                </c:pt>
                <c:pt idx="71">
                  <c:v>2046</c:v>
                </c:pt>
                <c:pt idx="72">
                  <c:v>9129</c:v>
                </c:pt>
                <c:pt idx="73">
                  <c:v>2081</c:v>
                </c:pt>
                <c:pt idx="74">
                  <c:v>13166</c:v>
                </c:pt>
                <c:pt idx="75">
                  <c:v>3689</c:v>
                </c:pt>
                <c:pt idx="76">
                  <c:v>10652</c:v>
                </c:pt>
                <c:pt idx="77">
                  <c:v>17087</c:v>
                </c:pt>
                <c:pt idx="78">
                  <c:v>17839</c:v>
                </c:pt>
                <c:pt idx="79">
                  <c:v>11979</c:v>
                </c:pt>
                <c:pt idx="80">
                  <c:v>8843</c:v>
                </c:pt>
                <c:pt idx="81">
                  <c:v>19229</c:v>
                </c:pt>
                <c:pt idx="82">
                  <c:v>24577</c:v>
                </c:pt>
                <c:pt idx="83">
                  <c:v>6989</c:v>
                </c:pt>
                <c:pt idx="84">
                  <c:v>18834</c:v>
                </c:pt>
                <c:pt idx="85">
                  <c:v>10501</c:v>
                </c:pt>
                <c:pt idx="86">
                  <c:v>3525</c:v>
                </c:pt>
                <c:pt idx="87">
                  <c:v>604</c:v>
                </c:pt>
                <c:pt idx="88">
                  <c:v>22811</c:v>
                </c:pt>
                <c:pt idx="89">
                  <c:v>13994</c:v>
                </c:pt>
                <c:pt idx="90">
                  <c:v>9315</c:v>
                </c:pt>
                <c:pt idx="91">
                  <c:v>38261</c:v>
                </c:pt>
                <c:pt idx="92">
                  <c:v>19187</c:v>
                </c:pt>
                <c:pt idx="93">
                  <c:v>21597</c:v>
                </c:pt>
                <c:pt idx="94">
                  <c:v>10984</c:v>
                </c:pt>
                <c:pt idx="95">
                  <c:v>13137</c:v>
                </c:pt>
                <c:pt idx="96">
                  <c:v>33295</c:v>
                </c:pt>
                <c:pt idx="97">
                  <c:v>64517</c:v>
                </c:pt>
                <c:pt idx="98">
                  <c:v>10340</c:v>
                </c:pt>
                <c:pt idx="99">
                  <c:v>11027</c:v>
                </c:pt>
                <c:pt idx="100">
                  <c:v>22173</c:v>
                </c:pt>
                <c:pt idx="101">
                  <c:v>14246</c:v>
                </c:pt>
                <c:pt idx="102">
                  <c:v>13297</c:v>
                </c:pt>
                <c:pt idx="103">
                  <c:v>14476</c:v>
                </c:pt>
                <c:pt idx="104">
                  <c:v>84186</c:v>
                </c:pt>
                <c:pt idx="105">
                  <c:v>76759</c:v>
                </c:pt>
                <c:pt idx="106">
                  <c:v>69258</c:v>
                </c:pt>
                <c:pt idx="107">
                  <c:v>128031</c:v>
                </c:pt>
                <c:pt idx="108">
                  <c:v>79310</c:v>
                </c:pt>
                <c:pt idx="109">
                  <c:v>59270</c:v>
                </c:pt>
                <c:pt idx="110">
                  <c:v>36197</c:v>
                </c:pt>
                <c:pt idx="111">
                  <c:v>145439</c:v>
                </c:pt>
                <c:pt idx="112">
                  <c:v>55642</c:v>
                </c:pt>
                <c:pt idx="113">
                  <c:v>25222</c:v>
                </c:pt>
                <c:pt idx="114">
                  <c:v>10201</c:v>
                </c:pt>
                <c:pt idx="115">
                  <c:v>13239</c:v>
                </c:pt>
                <c:pt idx="116">
                  <c:v>19435</c:v>
                </c:pt>
                <c:pt idx="117">
                  <c:v>20079</c:v>
                </c:pt>
                <c:pt idx="118">
                  <c:v>22527</c:v>
                </c:pt>
                <c:pt idx="119">
                  <c:v>25253</c:v>
                </c:pt>
                <c:pt idx="120">
                  <c:v>13702</c:v>
                </c:pt>
                <c:pt idx="121">
                  <c:v>18280</c:v>
                </c:pt>
                <c:pt idx="122">
                  <c:v>23770</c:v>
                </c:pt>
                <c:pt idx="123">
                  <c:v>25500</c:v>
                </c:pt>
                <c:pt idx="124">
                  <c:v>14164</c:v>
                </c:pt>
                <c:pt idx="125">
                  <c:v>10707</c:v>
                </c:pt>
                <c:pt idx="126">
                  <c:v>13771</c:v>
                </c:pt>
                <c:pt idx="127">
                  <c:v>9927</c:v>
                </c:pt>
                <c:pt idx="128">
                  <c:v>11541</c:v>
                </c:pt>
                <c:pt idx="129">
                  <c:v>15064</c:v>
                </c:pt>
                <c:pt idx="130">
                  <c:v>13186</c:v>
                </c:pt>
                <c:pt idx="131">
                  <c:v>10214</c:v>
                </c:pt>
                <c:pt idx="132">
                  <c:v>36346</c:v>
                </c:pt>
                <c:pt idx="133">
                  <c:v>25919</c:v>
                </c:pt>
                <c:pt idx="134">
                  <c:v>20241</c:v>
                </c:pt>
                <c:pt idx="135">
                  <c:v>15458</c:v>
                </c:pt>
                <c:pt idx="136">
                  <c:v>18675</c:v>
                </c:pt>
                <c:pt idx="137">
                  <c:v>13380</c:v>
                </c:pt>
                <c:pt idx="138">
                  <c:v>17050</c:v>
                </c:pt>
                <c:pt idx="139">
                  <c:v>16100</c:v>
                </c:pt>
                <c:pt idx="140">
                  <c:v>18721</c:v>
                </c:pt>
                <c:pt idx="141">
                  <c:v>12471</c:v>
                </c:pt>
                <c:pt idx="142">
                  <c:v>14551</c:v>
                </c:pt>
                <c:pt idx="143">
                  <c:v>11747</c:v>
                </c:pt>
                <c:pt idx="144">
                  <c:v>11020</c:v>
                </c:pt>
                <c:pt idx="145">
                  <c:v>19482</c:v>
                </c:pt>
                <c:pt idx="146">
                  <c:v>14831</c:v>
                </c:pt>
                <c:pt idx="147">
                  <c:v>21864</c:v>
                </c:pt>
                <c:pt idx="148">
                  <c:v>30719</c:v>
                </c:pt>
                <c:pt idx="149">
                  <c:v>28467</c:v>
                </c:pt>
                <c:pt idx="150">
                  <c:v>52876</c:v>
                </c:pt>
                <c:pt idx="151">
                  <c:v>19463</c:v>
                </c:pt>
                <c:pt idx="152">
                  <c:v>11926</c:v>
                </c:pt>
                <c:pt idx="153">
                  <c:v>16227</c:v>
                </c:pt>
                <c:pt idx="154">
                  <c:v>23037</c:v>
                </c:pt>
                <c:pt idx="155">
                  <c:v>18024</c:v>
                </c:pt>
                <c:pt idx="156">
                  <c:v>27865</c:v>
                </c:pt>
                <c:pt idx="157">
                  <c:v>81532</c:v>
                </c:pt>
                <c:pt idx="158">
                  <c:v>56104</c:v>
                </c:pt>
                <c:pt idx="159">
                  <c:v>31788</c:v>
                </c:pt>
                <c:pt idx="160">
                  <c:v>13064</c:v>
                </c:pt>
                <c:pt idx="161">
                  <c:v>12208</c:v>
                </c:pt>
                <c:pt idx="162">
                  <c:v>13654</c:v>
                </c:pt>
                <c:pt idx="163">
                  <c:v>17553</c:v>
                </c:pt>
                <c:pt idx="164">
                  <c:v>14462</c:v>
                </c:pt>
                <c:pt idx="165">
                  <c:v>15807</c:v>
                </c:pt>
                <c:pt idx="166">
                  <c:v>9031</c:v>
                </c:pt>
                <c:pt idx="167">
                  <c:v>9034</c:v>
                </c:pt>
                <c:pt idx="168">
                  <c:v>6798</c:v>
                </c:pt>
                <c:pt idx="169">
                  <c:v>11650</c:v>
                </c:pt>
                <c:pt idx="170">
                  <c:v>31288</c:v>
                </c:pt>
                <c:pt idx="171">
                  <c:v>19722</c:v>
                </c:pt>
                <c:pt idx="172">
                  <c:v>7341</c:v>
                </c:pt>
                <c:pt idx="173">
                  <c:v>9374</c:v>
                </c:pt>
                <c:pt idx="174">
                  <c:v>11791</c:v>
                </c:pt>
                <c:pt idx="175">
                  <c:v>6679</c:v>
                </c:pt>
                <c:pt idx="176">
                  <c:v>11292</c:v>
                </c:pt>
                <c:pt idx="177">
                  <c:v>6896</c:v>
                </c:pt>
                <c:pt idx="178">
                  <c:v>8503</c:v>
                </c:pt>
                <c:pt idx="179">
                  <c:v>33819</c:v>
                </c:pt>
                <c:pt idx="180">
                  <c:v>19984</c:v>
                </c:pt>
                <c:pt idx="181">
                  <c:v>28322</c:v>
                </c:pt>
                <c:pt idx="182">
                  <c:v>11119</c:v>
                </c:pt>
                <c:pt idx="183">
                  <c:v>8580</c:v>
                </c:pt>
                <c:pt idx="184">
                  <c:v>7191</c:v>
                </c:pt>
                <c:pt idx="185">
                  <c:v>39989</c:v>
                </c:pt>
                <c:pt idx="186">
                  <c:v>18337</c:v>
                </c:pt>
                <c:pt idx="187">
                  <c:v>42853</c:v>
                </c:pt>
                <c:pt idx="188">
                  <c:v>24320</c:v>
                </c:pt>
                <c:pt idx="189">
                  <c:v>67421</c:v>
                </c:pt>
                <c:pt idx="190">
                  <c:v>51171</c:v>
                </c:pt>
                <c:pt idx="191">
                  <c:v>27256</c:v>
                </c:pt>
                <c:pt idx="192">
                  <c:v>19121</c:v>
                </c:pt>
                <c:pt idx="193">
                  <c:v>19397</c:v>
                </c:pt>
                <c:pt idx="194">
                  <c:v>43775</c:v>
                </c:pt>
                <c:pt idx="195">
                  <c:v>18166</c:v>
                </c:pt>
                <c:pt idx="196">
                  <c:v>39126</c:v>
                </c:pt>
                <c:pt idx="197">
                  <c:v>10064</c:v>
                </c:pt>
                <c:pt idx="198">
                  <c:v>5803</c:v>
                </c:pt>
                <c:pt idx="199">
                  <c:v>29860</c:v>
                </c:pt>
                <c:pt idx="200">
                  <c:v>12704</c:v>
                </c:pt>
                <c:pt idx="201">
                  <c:v>6097</c:v>
                </c:pt>
                <c:pt idx="202">
                  <c:v>35312</c:v>
                </c:pt>
                <c:pt idx="203">
                  <c:v>22041</c:v>
                </c:pt>
                <c:pt idx="204">
                  <c:v>8713</c:v>
                </c:pt>
                <c:pt idx="205">
                  <c:v>15545</c:v>
                </c:pt>
                <c:pt idx="206">
                  <c:v>13586</c:v>
                </c:pt>
                <c:pt idx="207">
                  <c:v>5703</c:v>
                </c:pt>
                <c:pt idx="208">
                  <c:v>18512</c:v>
                </c:pt>
                <c:pt idx="209">
                  <c:v>8632</c:v>
                </c:pt>
                <c:pt idx="210">
                  <c:v>5090</c:v>
                </c:pt>
                <c:pt idx="211">
                  <c:v>4399</c:v>
                </c:pt>
                <c:pt idx="212">
                  <c:v>10325</c:v>
                </c:pt>
                <c:pt idx="213">
                  <c:v>9575</c:v>
                </c:pt>
                <c:pt idx="214">
                  <c:v>9592</c:v>
                </c:pt>
                <c:pt idx="215">
                  <c:v>17239</c:v>
                </c:pt>
                <c:pt idx="216">
                  <c:v>31584</c:v>
                </c:pt>
                <c:pt idx="217">
                  <c:v>115355</c:v>
                </c:pt>
                <c:pt idx="218">
                  <c:v>96082</c:v>
                </c:pt>
                <c:pt idx="219">
                  <c:v>106009</c:v>
                </c:pt>
                <c:pt idx="220">
                  <c:v>28607</c:v>
                </c:pt>
                <c:pt idx="221">
                  <c:v>71339</c:v>
                </c:pt>
                <c:pt idx="222">
                  <c:v>81770</c:v>
                </c:pt>
                <c:pt idx="223">
                  <c:v>96690</c:v>
                </c:pt>
                <c:pt idx="224">
                  <c:v>50504</c:v>
                </c:pt>
                <c:pt idx="225">
                  <c:v>79023</c:v>
                </c:pt>
                <c:pt idx="226">
                  <c:v>60300</c:v>
                </c:pt>
                <c:pt idx="227">
                  <c:v>59265</c:v>
                </c:pt>
                <c:pt idx="228">
                  <c:v>189016</c:v>
                </c:pt>
                <c:pt idx="229">
                  <c:v>128040</c:v>
                </c:pt>
                <c:pt idx="230">
                  <c:v>101729</c:v>
                </c:pt>
                <c:pt idx="231">
                  <c:v>45934</c:v>
                </c:pt>
                <c:pt idx="232">
                  <c:v>45866</c:v>
                </c:pt>
                <c:pt idx="233">
                  <c:v>58876</c:v>
                </c:pt>
                <c:pt idx="234">
                  <c:v>80219</c:v>
                </c:pt>
                <c:pt idx="235">
                  <c:v>69565</c:v>
                </c:pt>
                <c:pt idx="236">
                  <c:v>61607</c:v>
                </c:pt>
                <c:pt idx="237">
                  <c:v>49714</c:v>
                </c:pt>
                <c:pt idx="238">
                  <c:v>14272</c:v>
                </c:pt>
                <c:pt idx="239">
                  <c:v>23540</c:v>
                </c:pt>
                <c:pt idx="240">
                  <c:v>54054</c:v>
                </c:pt>
                <c:pt idx="241">
                  <c:v>18278</c:v>
                </c:pt>
                <c:pt idx="242">
                  <c:v>11442</c:v>
                </c:pt>
                <c:pt idx="243">
                  <c:v>27796</c:v>
                </c:pt>
                <c:pt idx="244">
                  <c:v>22703</c:v>
                </c:pt>
                <c:pt idx="245">
                  <c:v>13160</c:v>
                </c:pt>
                <c:pt idx="246">
                  <c:v>22491</c:v>
                </c:pt>
                <c:pt idx="247">
                  <c:v>16034</c:v>
                </c:pt>
                <c:pt idx="248">
                  <c:v>8320</c:v>
                </c:pt>
                <c:pt idx="249">
                  <c:v>10954</c:v>
                </c:pt>
                <c:pt idx="250">
                  <c:v>11272</c:v>
                </c:pt>
                <c:pt idx="251">
                  <c:v>21464</c:v>
                </c:pt>
                <c:pt idx="252">
                  <c:v>104495</c:v>
                </c:pt>
                <c:pt idx="253">
                  <c:v>56178</c:v>
                </c:pt>
                <c:pt idx="254">
                  <c:v>34135</c:v>
                </c:pt>
                <c:pt idx="255">
                  <c:v>31655</c:v>
                </c:pt>
                <c:pt idx="256">
                  <c:v>26015</c:v>
                </c:pt>
                <c:pt idx="257">
                  <c:v>18927</c:v>
                </c:pt>
                <c:pt idx="258">
                  <c:v>24846</c:v>
                </c:pt>
                <c:pt idx="259">
                  <c:v>14197</c:v>
                </c:pt>
                <c:pt idx="260">
                  <c:v>15194</c:v>
                </c:pt>
                <c:pt idx="261">
                  <c:v>44703</c:v>
                </c:pt>
                <c:pt idx="262">
                  <c:v>27296</c:v>
                </c:pt>
                <c:pt idx="263">
                  <c:v>38870</c:v>
                </c:pt>
                <c:pt idx="264">
                  <c:v>22649</c:v>
                </c:pt>
                <c:pt idx="265">
                  <c:v>13125</c:v>
                </c:pt>
                <c:pt idx="266">
                  <c:v>34167</c:v>
                </c:pt>
                <c:pt idx="267">
                  <c:v>22583</c:v>
                </c:pt>
                <c:pt idx="268">
                  <c:v>6630</c:v>
                </c:pt>
                <c:pt idx="269">
                  <c:v>15623</c:v>
                </c:pt>
                <c:pt idx="270">
                  <c:v>19160</c:v>
                </c:pt>
                <c:pt idx="271">
                  <c:v>20626</c:v>
                </c:pt>
                <c:pt idx="272">
                  <c:v>21069</c:v>
                </c:pt>
                <c:pt idx="273">
                  <c:v>15821</c:v>
                </c:pt>
                <c:pt idx="274">
                  <c:v>6591</c:v>
                </c:pt>
                <c:pt idx="275">
                  <c:v>10991</c:v>
                </c:pt>
                <c:pt idx="276">
                  <c:v>63695</c:v>
                </c:pt>
                <c:pt idx="277">
                  <c:v>65108</c:v>
                </c:pt>
                <c:pt idx="278">
                  <c:v>32667</c:v>
                </c:pt>
                <c:pt idx="279">
                  <c:v>19555</c:v>
                </c:pt>
                <c:pt idx="280">
                  <c:v>31913</c:v>
                </c:pt>
                <c:pt idx="281">
                  <c:v>37012</c:v>
                </c:pt>
                <c:pt idx="282">
                  <c:v>9092</c:v>
                </c:pt>
                <c:pt idx="283">
                  <c:v>13427</c:v>
                </c:pt>
                <c:pt idx="284">
                  <c:v>13425</c:v>
                </c:pt>
                <c:pt idx="285">
                  <c:v>24534</c:v>
                </c:pt>
                <c:pt idx="286">
                  <c:v>18528</c:v>
                </c:pt>
                <c:pt idx="287">
                  <c:v>9949</c:v>
                </c:pt>
                <c:pt idx="288">
                  <c:v>14240</c:v>
                </c:pt>
                <c:pt idx="289">
                  <c:v>10374</c:v>
                </c:pt>
                <c:pt idx="290">
                  <c:v>13631</c:v>
                </c:pt>
                <c:pt idx="291">
                  <c:v>8864</c:v>
                </c:pt>
                <c:pt idx="292">
                  <c:v>13386</c:v>
                </c:pt>
                <c:pt idx="293">
                  <c:v>15882</c:v>
                </c:pt>
                <c:pt idx="294">
                  <c:v>12225</c:v>
                </c:pt>
                <c:pt idx="295">
                  <c:v>9255</c:v>
                </c:pt>
                <c:pt idx="296">
                  <c:v>11794</c:v>
                </c:pt>
                <c:pt idx="297">
                  <c:v>10399</c:v>
                </c:pt>
                <c:pt idx="298">
                  <c:v>7087</c:v>
                </c:pt>
                <c:pt idx="299">
                  <c:v>9964</c:v>
                </c:pt>
                <c:pt idx="300">
                  <c:v>11471</c:v>
                </c:pt>
                <c:pt idx="301">
                  <c:v>10460</c:v>
                </c:pt>
                <c:pt idx="302">
                  <c:v>7077</c:v>
                </c:pt>
                <c:pt idx="303">
                  <c:v>1910</c:v>
                </c:pt>
                <c:pt idx="304">
                  <c:v>12308</c:v>
                </c:pt>
                <c:pt idx="305">
                  <c:v>39513</c:v>
                </c:pt>
                <c:pt idx="306">
                  <c:v>20113</c:v>
                </c:pt>
                <c:pt idx="307">
                  <c:v>19478</c:v>
                </c:pt>
                <c:pt idx="308">
                  <c:v>13034</c:v>
                </c:pt>
                <c:pt idx="309">
                  <c:v>10087</c:v>
                </c:pt>
                <c:pt idx="310">
                  <c:v>21286</c:v>
                </c:pt>
                <c:pt idx="311">
                  <c:v>16706</c:v>
                </c:pt>
                <c:pt idx="312">
                  <c:v>17898</c:v>
                </c:pt>
                <c:pt idx="313">
                  <c:v>27256</c:v>
                </c:pt>
                <c:pt idx="314">
                  <c:v>45944</c:v>
                </c:pt>
                <c:pt idx="315">
                  <c:v>34959</c:v>
                </c:pt>
                <c:pt idx="316">
                  <c:v>16323</c:v>
                </c:pt>
                <c:pt idx="317">
                  <c:v>14089</c:v>
                </c:pt>
                <c:pt idx="318">
                  <c:v>15842</c:v>
                </c:pt>
                <c:pt idx="319">
                  <c:v>14683</c:v>
                </c:pt>
                <c:pt idx="320">
                  <c:v>11494</c:v>
                </c:pt>
                <c:pt idx="321">
                  <c:v>14270</c:v>
                </c:pt>
                <c:pt idx="322">
                  <c:v>26060</c:v>
                </c:pt>
                <c:pt idx="323">
                  <c:v>64325</c:v>
                </c:pt>
                <c:pt idx="324">
                  <c:v>54275</c:v>
                </c:pt>
                <c:pt idx="325">
                  <c:v>20427</c:v>
                </c:pt>
                <c:pt idx="326">
                  <c:v>13143</c:v>
                </c:pt>
                <c:pt idx="327">
                  <c:v>9126</c:v>
                </c:pt>
                <c:pt idx="328">
                  <c:v>13377</c:v>
                </c:pt>
                <c:pt idx="329">
                  <c:v>10409</c:v>
                </c:pt>
                <c:pt idx="330">
                  <c:v>10485</c:v>
                </c:pt>
                <c:pt idx="331">
                  <c:v>10024</c:v>
                </c:pt>
                <c:pt idx="332">
                  <c:v>13138</c:v>
                </c:pt>
                <c:pt idx="333">
                  <c:v>18284</c:v>
                </c:pt>
                <c:pt idx="334">
                  <c:v>13742</c:v>
                </c:pt>
                <c:pt idx="335">
                  <c:v>10822</c:v>
                </c:pt>
                <c:pt idx="336">
                  <c:v>7844</c:v>
                </c:pt>
                <c:pt idx="337">
                  <c:v>11327</c:v>
                </c:pt>
                <c:pt idx="338">
                  <c:v>8414</c:v>
                </c:pt>
                <c:pt idx="339">
                  <c:v>13014</c:v>
                </c:pt>
                <c:pt idx="340">
                  <c:v>687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37-488E-8329-14991FC414D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Sheet1!$A$2:$A$367</c:f>
              <c:numCache>
                <c:formatCode>m/d/yyyy</c:formatCode>
                <c:ptCount val="366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  <c:pt idx="78">
                  <c:v>42448</c:v>
                </c:pt>
                <c:pt idx="79">
                  <c:v>42449</c:v>
                </c:pt>
                <c:pt idx="80">
                  <c:v>42450</c:v>
                </c:pt>
                <c:pt idx="81">
                  <c:v>42451</c:v>
                </c:pt>
                <c:pt idx="82">
                  <c:v>42452</c:v>
                </c:pt>
                <c:pt idx="83">
                  <c:v>42453</c:v>
                </c:pt>
                <c:pt idx="84">
                  <c:v>42454</c:v>
                </c:pt>
                <c:pt idx="85">
                  <c:v>42455</c:v>
                </c:pt>
                <c:pt idx="86">
                  <c:v>42456</c:v>
                </c:pt>
                <c:pt idx="87">
                  <c:v>42457</c:v>
                </c:pt>
                <c:pt idx="88">
                  <c:v>42458</c:v>
                </c:pt>
                <c:pt idx="89">
                  <c:v>42459</c:v>
                </c:pt>
                <c:pt idx="90">
                  <c:v>42460</c:v>
                </c:pt>
                <c:pt idx="91">
                  <c:v>42461</c:v>
                </c:pt>
                <c:pt idx="92">
                  <c:v>42462</c:v>
                </c:pt>
                <c:pt idx="93">
                  <c:v>42463</c:v>
                </c:pt>
                <c:pt idx="94">
                  <c:v>42464</c:v>
                </c:pt>
                <c:pt idx="95">
                  <c:v>42465</c:v>
                </c:pt>
                <c:pt idx="96">
                  <c:v>42466</c:v>
                </c:pt>
                <c:pt idx="97">
                  <c:v>42467</c:v>
                </c:pt>
                <c:pt idx="98">
                  <c:v>42468</c:v>
                </c:pt>
                <c:pt idx="99">
                  <c:v>42469</c:v>
                </c:pt>
                <c:pt idx="100">
                  <c:v>42470</c:v>
                </c:pt>
                <c:pt idx="101">
                  <c:v>42471</c:v>
                </c:pt>
                <c:pt idx="102">
                  <c:v>42472</c:v>
                </c:pt>
                <c:pt idx="103">
                  <c:v>42473</c:v>
                </c:pt>
                <c:pt idx="104">
                  <c:v>42474</c:v>
                </c:pt>
                <c:pt idx="105">
                  <c:v>42475</c:v>
                </c:pt>
                <c:pt idx="106">
                  <c:v>42476</c:v>
                </c:pt>
                <c:pt idx="107">
                  <c:v>42477</c:v>
                </c:pt>
                <c:pt idx="108">
                  <c:v>42478</c:v>
                </c:pt>
                <c:pt idx="109">
                  <c:v>42479</c:v>
                </c:pt>
                <c:pt idx="110">
                  <c:v>42480</c:v>
                </c:pt>
                <c:pt idx="111">
                  <c:v>42481</c:v>
                </c:pt>
                <c:pt idx="112">
                  <c:v>42482</c:v>
                </c:pt>
                <c:pt idx="113">
                  <c:v>42483</c:v>
                </c:pt>
                <c:pt idx="114">
                  <c:v>42484</c:v>
                </c:pt>
                <c:pt idx="115">
                  <c:v>42485</c:v>
                </c:pt>
                <c:pt idx="116">
                  <c:v>42486</c:v>
                </c:pt>
                <c:pt idx="117">
                  <c:v>42487</c:v>
                </c:pt>
                <c:pt idx="118">
                  <c:v>42488</c:v>
                </c:pt>
                <c:pt idx="119">
                  <c:v>42489</c:v>
                </c:pt>
                <c:pt idx="120">
                  <c:v>42490</c:v>
                </c:pt>
                <c:pt idx="121">
                  <c:v>42491</c:v>
                </c:pt>
                <c:pt idx="122">
                  <c:v>42492</c:v>
                </c:pt>
                <c:pt idx="123">
                  <c:v>42493</c:v>
                </c:pt>
                <c:pt idx="124">
                  <c:v>42494</c:v>
                </c:pt>
                <c:pt idx="125">
                  <c:v>42495</c:v>
                </c:pt>
                <c:pt idx="126">
                  <c:v>42496</c:v>
                </c:pt>
                <c:pt idx="127">
                  <c:v>42497</c:v>
                </c:pt>
                <c:pt idx="128">
                  <c:v>42498</c:v>
                </c:pt>
                <c:pt idx="129">
                  <c:v>42499</c:v>
                </c:pt>
                <c:pt idx="130">
                  <c:v>42500</c:v>
                </c:pt>
                <c:pt idx="131">
                  <c:v>42501</c:v>
                </c:pt>
                <c:pt idx="132">
                  <c:v>42502</c:v>
                </c:pt>
                <c:pt idx="133">
                  <c:v>42503</c:v>
                </c:pt>
                <c:pt idx="134">
                  <c:v>42504</c:v>
                </c:pt>
                <c:pt idx="135">
                  <c:v>42505</c:v>
                </c:pt>
                <c:pt idx="136">
                  <c:v>42506</c:v>
                </c:pt>
                <c:pt idx="137">
                  <c:v>42507</c:v>
                </c:pt>
                <c:pt idx="138">
                  <c:v>42508</c:v>
                </c:pt>
                <c:pt idx="139">
                  <c:v>42509</c:v>
                </c:pt>
                <c:pt idx="140">
                  <c:v>42510</c:v>
                </c:pt>
                <c:pt idx="141">
                  <c:v>42511</c:v>
                </c:pt>
                <c:pt idx="142">
                  <c:v>42512</c:v>
                </c:pt>
                <c:pt idx="143">
                  <c:v>42513</c:v>
                </c:pt>
                <c:pt idx="144">
                  <c:v>42514</c:v>
                </c:pt>
                <c:pt idx="145">
                  <c:v>42515</c:v>
                </c:pt>
                <c:pt idx="146">
                  <c:v>42516</c:v>
                </c:pt>
                <c:pt idx="147">
                  <c:v>42517</c:v>
                </c:pt>
                <c:pt idx="148">
                  <c:v>42518</c:v>
                </c:pt>
                <c:pt idx="149">
                  <c:v>42519</c:v>
                </c:pt>
                <c:pt idx="150">
                  <c:v>42520</c:v>
                </c:pt>
                <c:pt idx="151">
                  <c:v>42521</c:v>
                </c:pt>
                <c:pt idx="152">
                  <c:v>42522</c:v>
                </c:pt>
                <c:pt idx="153">
                  <c:v>42523</c:v>
                </c:pt>
                <c:pt idx="154">
                  <c:v>42524</c:v>
                </c:pt>
                <c:pt idx="155">
                  <c:v>42525</c:v>
                </c:pt>
                <c:pt idx="156">
                  <c:v>42526</c:v>
                </c:pt>
                <c:pt idx="157">
                  <c:v>42527</c:v>
                </c:pt>
                <c:pt idx="158">
                  <c:v>42528</c:v>
                </c:pt>
                <c:pt idx="159">
                  <c:v>42529</c:v>
                </c:pt>
                <c:pt idx="160">
                  <c:v>42530</c:v>
                </c:pt>
                <c:pt idx="161">
                  <c:v>42531</c:v>
                </c:pt>
                <c:pt idx="162">
                  <c:v>42532</c:v>
                </c:pt>
                <c:pt idx="163">
                  <c:v>42533</c:v>
                </c:pt>
                <c:pt idx="164">
                  <c:v>42534</c:v>
                </c:pt>
                <c:pt idx="165">
                  <c:v>42535</c:v>
                </c:pt>
                <c:pt idx="166">
                  <c:v>42536</c:v>
                </c:pt>
                <c:pt idx="167">
                  <c:v>42537</c:v>
                </c:pt>
                <c:pt idx="168">
                  <c:v>42538</c:v>
                </c:pt>
                <c:pt idx="169">
                  <c:v>42539</c:v>
                </c:pt>
                <c:pt idx="170">
                  <c:v>42540</c:v>
                </c:pt>
                <c:pt idx="171">
                  <c:v>42541</c:v>
                </c:pt>
                <c:pt idx="172">
                  <c:v>42542</c:v>
                </c:pt>
                <c:pt idx="173">
                  <c:v>42543</c:v>
                </c:pt>
                <c:pt idx="174">
                  <c:v>42544</c:v>
                </c:pt>
                <c:pt idx="175">
                  <c:v>42545</c:v>
                </c:pt>
                <c:pt idx="176">
                  <c:v>42546</c:v>
                </c:pt>
                <c:pt idx="177">
                  <c:v>42547</c:v>
                </c:pt>
                <c:pt idx="178">
                  <c:v>42548</c:v>
                </c:pt>
                <c:pt idx="179">
                  <c:v>42549</c:v>
                </c:pt>
                <c:pt idx="180">
                  <c:v>42550</c:v>
                </c:pt>
                <c:pt idx="181">
                  <c:v>42551</c:v>
                </c:pt>
                <c:pt idx="182">
                  <c:v>42552</c:v>
                </c:pt>
                <c:pt idx="183">
                  <c:v>42553</c:v>
                </c:pt>
                <c:pt idx="184">
                  <c:v>42554</c:v>
                </c:pt>
                <c:pt idx="185">
                  <c:v>42555</c:v>
                </c:pt>
                <c:pt idx="186">
                  <c:v>42556</c:v>
                </c:pt>
                <c:pt idx="187">
                  <c:v>42557</c:v>
                </c:pt>
                <c:pt idx="188">
                  <c:v>42558</c:v>
                </c:pt>
                <c:pt idx="189">
                  <c:v>42559</c:v>
                </c:pt>
                <c:pt idx="190">
                  <c:v>42560</c:v>
                </c:pt>
                <c:pt idx="191">
                  <c:v>42561</c:v>
                </c:pt>
                <c:pt idx="192">
                  <c:v>42562</c:v>
                </c:pt>
                <c:pt idx="193">
                  <c:v>42563</c:v>
                </c:pt>
                <c:pt idx="194">
                  <c:v>42564</c:v>
                </c:pt>
                <c:pt idx="195">
                  <c:v>42565</c:v>
                </c:pt>
                <c:pt idx="196">
                  <c:v>42566</c:v>
                </c:pt>
                <c:pt idx="197">
                  <c:v>42567</c:v>
                </c:pt>
                <c:pt idx="198">
                  <c:v>42568</c:v>
                </c:pt>
                <c:pt idx="199">
                  <c:v>42569</c:v>
                </c:pt>
                <c:pt idx="200">
                  <c:v>42570</c:v>
                </c:pt>
                <c:pt idx="201">
                  <c:v>42571</c:v>
                </c:pt>
                <c:pt idx="202">
                  <c:v>42572</c:v>
                </c:pt>
                <c:pt idx="203">
                  <c:v>42573</c:v>
                </c:pt>
                <c:pt idx="204">
                  <c:v>42574</c:v>
                </c:pt>
                <c:pt idx="205">
                  <c:v>42575</c:v>
                </c:pt>
                <c:pt idx="206">
                  <c:v>42576</c:v>
                </c:pt>
                <c:pt idx="207">
                  <c:v>42577</c:v>
                </c:pt>
                <c:pt idx="208">
                  <c:v>42578</c:v>
                </c:pt>
                <c:pt idx="209">
                  <c:v>42579</c:v>
                </c:pt>
                <c:pt idx="210">
                  <c:v>42580</c:v>
                </c:pt>
                <c:pt idx="211">
                  <c:v>42581</c:v>
                </c:pt>
                <c:pt idx="212">
                  <c:v>42582</c:v>
                </c:pt>
                <c:pt idx="213">
                  <c:v>42583</c:v>
                </c:pt>
                <c:pt idx="214">
                  <c:v>42584</c:v>
                </c:pt>
                <c:pt idx="215">
                  <c:v>42585</c:v>
                </c:pt>
                <c:pt idx="216">
                  <c:v>42586</c:v>
                </c:pt>
                <c:pt idx="217">
                  <c:v>42587</c:v>
                </c:pt>
                <c:pt idx="218">
                  <c:v>42588</c:v>
                </c:pt>
                <c:pt idx="219">
                  <c:v>42589</c:v>
                </c:pt>
                <c:pt idx="220">
                  <c:v>42590</c:v>
                </c:pt>
                <c:pt idx="221">
                  <c:v>42591</c:v>
                </c:pt>
                <c:pt idx="222">
                  <c:v>42592</c:v>
                </c:pt>
                <c:pt idx="223">
                  <c:v>42593</c:v>
                </c:pt>
                <c:pt idx="224">
                  <c:v>42594</c:v>
                </c:pt>
                <c:pt idx="225">
                  <c:v>42595</c:v>
                </c:pt>
                <c:pt idx="226">
                  <c:v>42596</c:v>
                </c:pt>
                <c:pt idx="227">
                  <c:v>42597</c:v>
                </c:pt>
                <c:pt idx="228">
                  <c:v>42598</c:v>
                </c:pt>
                <c:pt idx="229">
                  <c:v>42599</c:v>
                </c:pt>
                <c:pt idx="230">
                  <c:v>42600</c:v>
                </c:pt>
                <c:pt idx="231">
                  <c:v>42601</c:v>
                </c:pt>
                <c:pt idx="232">
                  <c:v>42602</c:v>
                </c:pt>
                <c:pt idx="233">
                  <c:v>42603</c:v>
                </c:pt>
                <c:pt idx="234">
                  <c:v>42604</c:v>
                </c:pt>
                <c:pt idx="235">
                  <c:v>42605</c:v>
                </c:pt>
                <c:pt idx="236">
                  <c:v>42606</c:v>
                </c:pt>
                <c:pt idx="237">
                  <c:v>42607</c:v>
                </c:pt>
                <c:pt idx="238">
                  <c:v>42608</c:v>
                </c:pt>
                <c:pt idx="239">
                  <c:v>42609</c:v>
                </c:pt>
                <c:pt idx="240">
                  <c:v>42610</c:v>
                </c:pt>
                <c:pt idx="241">
                  <c:v>42611</c:v>
                </c:pt>
                <c:pt idx="242">
                  <c:v>42612</c:v>
                </c:pt>
                <c:pt idx="243">
                  <c:v>42613</c:v>
                </c:pt>
                <c:pt idx="244">
                  <c:v>42614</c:v>
                </c:pt>
                <c:pt idx="245">
                  <c:v>42615</c:v>
                </c:pt>
                <c:pt idx="246">
                  <c:v>42616</c:v>
                </c:pt>
                <c:pt idx="247">
                  <c:v>42617</c:v>
                </c:pt>
                <c:pt idx="248">
                  <c:v>42618</c:v>
                </c:pt>
                <c:pt idx="249">
                  <c:v>42619</c:v>
                </c:pt>
                <c:pt idx="250">
                  <c:v>42620</c:v>
                </c:pt>
                <c:pt idx="251">
                  <c:v>42621</c:v>
                </c:pt>
                <c:pt idx="252">
                  <c:v>42622</c:v>
                </c:pt>
                <c:pt idx="253">
                  <c:v>42623</c:v>
                </c:pt>
                <c:pt idx="254">
                  <c:v>42624</c:v>
                </c:pt>
                <c:pt idx="255">
                  <c:v>42625</c:v>
                </c:pt>
                <c:pt idx="256">
                  <c:v>42626</c:v>
                </c:pt>
                <c:pt idx="257">
                  <c:v>42627</c:v>
                </c:pt>
                <c:pt idx="258">
                  <c:v>42628</c:v>
                </c:pt>
                <c:pt idx="259">
                  <c:v>42629</c:v>
                </c:pt>
                <c:pt idx="260">
                  <c:v>42630</c:v>
                </c:pt>
                <c:pt idx="261">
                  <c:v>42631</c:v>
                </c:pt>
                <c:pt idx="262">
                  <c:v>42632</c:v>
                </c:pt>
                <c:pt idx="263">
                  <c:v>42633</c:v>
                </c:pt>
                <c:pt idx="264">
                  <c:v>42634</c:v>
                </c:pt>
                <c:pt idx="265">
                  <c:v>42635</c:v>
                </c:pt>
                <c:pt idx="266">
                  <c:v>42636</c:v>
                </c:pt>
                <c:pt idx="267">
                  <c:v>42637</c:v>
                </c:pt>
                <c:pt idx="268">
                  <c:v>42638</c:v>
                </c:pt>
                <c:pt idx="269">
                  <c:v>42639</c:v>
                </c:pt>
                <c:pt idx="270">
                  <c:v>42640</c:v>
                </c:pt>
                <c:pt idx="271">
                  <c:v>42641</c:v>
                </c:pt>
                <c:pt idx="272">
                  <c:v>42642</c:v>
                </c:pt>
                <c:pt idx="273">
                  <c:v>42643</c:v>
                </c:pt>
                <c:pt idx="274">
                  <c:v>42644</c:v>
                </c:pt>
                <c:pt idx="275">
                  <c:v>42645</c:v>
                </c:pt>
                <c:pt idx="276">
                  <c:v>42646</c:v>
                </c:pt>
                <c:pt idx="277">
                  <c:v>42647</c:v>
                </c:pt>
                <c:pt idx="278">
                  <c:v>42648</c:v>
                </c:pt>
                <c:pt idx="279">
                  <c:v>42649</c:v>
                </c:pt>
                <c:pt idx="280">
                  <c:v>42650</c:v>
                </c:pt>
                <c:pt idx="281">
                  <c:v>42651</c:v>
                </c:pt>
                <c:pt idx="282">
                  <c:v>42652</c:v>
                </c:pt>
                <c:pt idx="283">
                  <c:v>42653</c:v>
                </c:pt>
                <c:pt idx="284">
                  <c:v>42654</c:v>
                </c:pt>
                <c:pt idx="285">
                  <c:v>42655</c:v>
                </c:pt>
                <c:pt idx="286">
                  <c:v>42656</c:v>
                </c:pt>
                <c:pt idx="287">
                  <c:v>42657</c:v>
                </c:pt>
                <c:pt idx="288">
                  <c:v>42658</c:v>
                </c:pt>
                <c:pt idx="289">
                  <c:v>42659</c:v>
                </c:pt>
                <c:pt idx="290">
                  <c:v>42660</c:v>
                </c:pt>
                <c:pt idx="291">
                  <c:v>42661</c:v>
                </c:pt>
                <c:pt idx="292">
                  <c:v>42662</c:v>
                </c:pt>
                <c:pt idx="293">
                  <c:v>42663</c:v>
                </c:pt>
                <c:pt idx="294">
                  <c:v>42664</c:v>
                </c:pt>
                <c:pt idx="295">
                  <c:v>42665</c:v>
                </c:pt>
                <c:pt idx="296">
                  <c:v>42666</c:v>
                </c:pt>
                <c:pt idx="297">
                  <c:v>42667</c:v>
                </c:pt>
                <c:pt idx="298">
                  <c:v>42668</c:v>
                </c:pt>
                <c:pt idx="299">
                  <c:v>42669</c:v>
                </c:pt>
                <c:pt idx="300">
                  <c:v>42670</c:v>
                </c:pt>
                <c:pt idx="301">
                  <c:v>42671</c:v>
                </c:pt>
                <c:pt idx="302">
                  <c:v>42672</c:v>
                </c:pt>
                <c:pt idx="303">
                  <c:v>42673</c:v>
                </c:pt>
                <c:pt idx="304">
                  <c:v>42674</c:v>
                </c:pt>
                <c:pt idx="305">
                  <c:v>42675</c:v>
                </c:pt>
                <c:pt idx="306">
                  <c:v>42676</c:v>
                </c:pt>
                <c:pt idx="307">
                  <c:v>42677</c:v>
                </c:pt>
                <c:pt idx="308">
                  <c:v>42678</c:v>
                </c:pt>
                <c:pt idx="309">
                  <c:v>42679</c:v>
                </c:pt>
                <c:pt idx="310">
                  <c:v>42680</c:v>
                </c:pt>
                <c:pt idx="311">
                  <c:v>42681</c:v>
                </c:pt>
                <c:pt idx="312">
                  <c:v>42682</c:v>
                </c:pt>
                <c:pt idx="313">
                  <c:v>42683</c:v>
                </c:pt>
                <c:pt idx="314">
                  <c:v>42684</c:v>
                </c:pt>
                <c:pt idx="315">
                  <c:v>42685</c:v>
                </c:pt>
                <c:pt idx="316">
                  <c:v>42686</c:v>
                </c:pt>
                <c:pt idx="317">
                  <c:v>42687</c:v>
                </c:pt>
                <c:pt idx="318">
                  <c:v>42688</c:v>
                </c:pt>
                <c:pt idx="319">
                  <c:v>42689</c:v>
                </c:pt>
                <c:pt idx="320">
                  <c:v>42690</c:v>
                </c:pt>
                <c:pt idx="321">
                  <c:v>42691</c:v>
                </c:pt>
                <c:pt idx="322">
                  <c:v>42692</c:v>
                </c:pt>
                <c:pt idx="323">
                  <c:v>42693</c:v>
                </c:pt>
                <c:pt idx="324">
                  <c:v>42694</c:v>
                </c:pt>
                <c:pt idx="325">
                  <c:v>42695</c:v>
                </c:pt>
                <c:pt idx="326">
                  <c:v>42696</c:v>
                </c:pt>
                <c:pt idx="327">
                  <c:v>42697</c:v>
                </c:pt>
                <c:pt idx="328">
                  <c:v>42698</c:v>
                </c:pt>
                <c:pt idx="329">
                  <c:v>42699</c:v>
                </c:pt>
                <c:pt idx="330">
                  <c:v>42700</c:v>
                </c:pt>
                <c:pt idx="331">
                  <c:v>42701</c:v>
                </c:pt>
                <c:pt idx="332">
                  <c:v>42702</c:v>
                </c:pt>
                <c:pt idx="333">
                  <c:v>42703</c:v>
                </c:pt>
                <c:pt idx="334">
                  <c:v>42704</c:v>
                </c:pt>
                <c:pt idx="335">
                  <c:v>42705</c:v>
                </c:pt>
                <c:pt idx="336">
                  <c:v>42706</c:v>
                </c:pt>
                <c:pt idx="337">
                  <c:v>42707</c:v>
                </c:pt>
                <c:pt idx="338">
                  <c:v>42708</c:v>
                </c:pt>
                <c:pt idx="339">
                  <c:v>42709</c:v>
                </c:pt>
                <c:pt idx="340">
                  <c:v>42710</c:v>
                </c:pt>
                <c:pt idx="341">
                  <c:v>42711</c:v>
                </c:pt>
                <c:pt idx="342">
                  <c:v>42712</c:v>
                </c:pt>
                <c:pt idx="343">
                  <c:v>42713</c:v>
                </c:pt>
                <c:pt idx="344">
                  <c:v>42714</c:v>
                </c:pt>
                <c:pt idx="345">
                  <c:v>42715</c:v>
                </c:pt>
                <c:pt idx="346">
                  <c:v>42716</c:v>
                </c:pt>
                <c:pt idx="347">
                  <c:v>42717</c:v>
                </c:pt>
                <c:pt idx="348">
                  <c:v>42718</c:v>
                </c:pt>
                <c:pt idx="349">
                  <c:v>42719</c:v>
                </c:pt>
                <c:pt idx="350">
                  <c:v>42720</c:v>
                </c:pt>
                <c:pt idx="351">
                  <c:v>42721</c:v>
                </c:pt>
                <c:pt idx="352">
                  <c:v>42722</c:v>
                </c:pt>
                <c:pt idx="353">
                  <c:v>42723</c:v>
                </c:pt>
                <c:pt idx="354">
                  <c:v>42724</c:v>
                </c:pt>
                <c:pt idx="355">
                  <c:v>42725</c:v>
                </c:pt>
                <c:pt idx="356">
                  <c:v>42726</c:v>
                </c:pt>
                <c:pt idx="357">
                  <c:v>42727</c:v>
                </c:pt>
                <c:pt idx="358">
                  <c:v>42728</c:v>
                </c:pt>
                <c:pt idx="359">
                  <c:v>42729</c:v>
                </c:pt>
                <c:pt idx="360">
                  <c:v>42730</c:v>
                </c:pt>
                <c:pt idx="361">
                  <c:v>42731</c:v>
                </c:pt>
                <c:pt idx="362">
                  <c:v>42732</c:v>
                </c:pt>
                <c:pt idx="363">
                  <c:v>42733</c:v>
                </c:pt>
                <c:pt idx="364">
                  <c:v>42734</c:v>
                </c:pt>
                <c:pt idx="365">
                  <c:v>42735</c:v>
                </c:pt>
              </c:numCache>
            </c:numRef>
          </c:cat>
          <c:val>
            <c:numRef>
              <c:f>Sheet1!$C$2:$C$367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9038</c:v>
                </c:pt>
                <c:pt idx="211">
                  <c:v>9466</c:v>
                </c:pt>
                <c:pt idx="212">
                  <c:v>9148</c:v>
                </c:pt>
                <c:pt idx="213">
                  <c:v>11163</c:v>
                </c:pt>
                <c:pt idx="214">
                  <c:v>12044</c:v>
                </c:pt>
                <c:pt idx="215">
                  <c:v>6451</c:v>
                </c:pt>
                <c:pt idx="216">
                  <c:v>1341</c:v>
                </c:pt>
                <c:pt idx="217">
                  <c:v>8812</c:v>
                </c:pt>
                <c:pt idx="218">
                  <c:v>10137</c:v>
                </c:pt>
                <c:pt idx="219">
                  <c:v>40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2598</c:v>
                </c:pt>
                <c:pt idx="224">
                  <c:v>7579</c:v>
                </c:pt>
                <c:pt idx="225">
                  <c:v>8300</c:v>
                </c:pt>
                <c:pt idx="226">
                  <c:v>49</c:v>
                </c:pt>
                <c:pt idx="227">
                  <c:v>1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3854</c:v>
                </c:pt>
                <c:pt idx="232">
                  <c:v>8754</c:v>
                </c:pt>
                <c:pt idx="233">
                  <c:v>12529</c:v>
                </c:pt>
                <c:pt idx="234">
                  <c:v>8794</c:v>
                </c:pt>
                <c:pt idx="235">
                  <c:v>8351</c:v>
                </c:pt>
                <c:pt idx="236">
                  <c:v>7229</c:v>
                </c:pt>
                <c:pt idx="237">
                  <c:v>7570</c:v>
                </c:pt>
                <c:pt idx="238">
                  <c:v>6801</c:v>
                </c:pt>
                <c:pt idx="239">
                  <c:v>3927</c:v>
                </c:pt>
                <c:pt idx="240">
                  <c:v>32</c:v>
                </c:pt>
                <c:pt idx="241">
                  <c:v>1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3370</c:v>
                </c:pt>
                <c:pt idx="252">
                  <c:v>3360</c:v>
                </c:pt>
                <c:pt idx="253">
                  <c:v>2835</c:v>
                </c:pt>
                <c:pt idx="254">
                  <c:v>4142</c:v>
                </c:pt>
                <c:pt idx="255">
                  <c:v>3532</c:v>
                </c:pt>
                <c:pt idx="256">
                  <c:v>2954</c:v>
                </c:pt>
                <c:pt idx="257">
                  <c:v>2823</c:v>
                </c:pt>
                <c:pt idx="258">
                  <c:v>2088</c:v>
                </c:pt>
                <c:pt idx="259">
                  <c:v>14</c:v>
                </c:pt>
                <c:pt idx="260">
                  <c:v>3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3732</c:v>
                </c:pt>
                <c:pt idx="267">
                  <c:v>4068</c:v>
                </c:pt>
                <c:pt idx="268">
                  <c:v>5823</c:v>
                </c:pt>
                <c:pt idx="269">
                  <c:v>2963</c:v>
                </c:pt>
                <c:pt idx="270">
                  <c:v>2577</c:v>
                </c:pt>
                <c:pt idx="271">
                  <c:v>2382</c:v>
                </c:pt>
                <c:pt idx="272">
                  <c:v>1612</c:v>
                </c:pt>
                <c:pt idx="273">
                  <c:v>6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1410</c:v>
                </c:pt>
                <c:pt idx="287">
                  <c:v>3975</c:v>
                </c:pt>
                <c:pt idx="288">
                  <c:v>3751</c:v>
                </c:pt>
                <c:pt idx="289">
                  <c:v>0</c:v>
                </c:pt>
                <c:pt idx="290">
                  <c:v>2392</c:v>
                </c:pt>
                <c:pt idx="291">
                  <c:v>1</c:v>
                </c:pt>
                <c:pt idx="292">
                  <c:v>1</c:v>
                </c:pt>
                <c:pt idx="293">
                  <c:v>1550</c:v>
                </c:pt>
                <c:pt idx="294">
                  <c:v>1295</c:v>
                </c:pt>
                <c:pt idx="295">
                  <c:v>1442</c:v>
                </c:pt>
                <c:pt idx="296">
                  <c:v>1539</c:v>
                </c:pt>
                <c:pt idx="297">
                  <c:v>1184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4425</c:v>
                </c:pt>
                <c:pt idx="308">
                  <c:v>3900</c:v>
                </c:pt>
                <c:pt idx="309">
                  <c:v>4315</c:v>
                </c:pt>
                <c:pt idx="310">
                  <c:v>4532</c:v>
                </c:pt>
                <c:pt idx="311">
                  <c:v>5927</c:v>
                </c:pt>
                <c:pt idx="312">
                  <c:v>3001</c:v>
                </c:pt>
                <c:pt idx="313">
                  <c:v>1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996</c:v>
                </c:pt>
                <c:pt idx="323">
                  <c:v>2</c:v>
                </c:pt>
                <c:pt idx="324">
                  <c:v>0</c:v>
                </c:pt>
                <c:pt idx="325">
                  <c:v>5270</c:v>
                </c:pt>
                <c:pt idx="326">
                  <c:v>3538</c:v>
                </c:pt>
                <c:pt idx="327">
                  <c:v>2338</c:v>
                </c:pt>
                <c:pt idx="328">
                  <c:v>1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837-488E-8329-14991FC414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0332616"/>
        <c:axId val="238544264"/>
      </c:areaChart>
      <c:dateAx>
        <c:axId val="240332616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544264"/>
        <c:crosses val="autoZero"/>
        <c:auto val="1"/>
        <c:lblOffset val="100"/>
        <c:baseTimeUnit val="days"/>
      </c:dateAx>
      <c:valAx>
        <c:axId val="238544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33261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Paid vs Organic Reach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99952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1335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Paid vs Organic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Paid vs Organic Reach</dc:title>
  <dc:creator>Frederik Peiniger</dc:creator>
  <cp:lastModifiedBy>Frederik Peiniger</cp:lastModifiedBy>
  <cp:revision>1</cp:revision>
  <dcterms:created xsi:type="dcterms:W3CDTF">2016-12-06T09:08:29Z</dcterms:created>
  <dcterms:modified xsi:type="dcterms:W3CDTF">2016-12-06T09:08:33Z</dcterms:modified>
</cp:coreProperties>
</file>