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978451</c:v>
                </c:pt>
                <c:pt idx="1">
                  <c:v>208476</c:v>
                </c:pt>
                <c:pt idx="2">
                  <c:v>175137</c:v>
                </c:pt>
                <c:pt idx="3">
                  <c:v>689045</c:v>
                </c:pt>
                <c:pt idx="4">
                  <c:v>224591</c:v>
                </c:pt>
                <c:pt idx="5">
                  <c:v>287299</c:v>
                </c:pt>
                <c:pt idx="6">
                  <c:v>300961</c:v>
                </c:pt>
                <c:pt idx="7">
                  <c:v>945202</c:v>
                </c:pt>
                <c:pt idx="8">
                  <c:v>328439</c:v>
                </c:pt>
                <c:pt idx="9">
                  <c:v>211146</c:v>
                </c:pt>
                <c:pt idx="10">
                  <c:v>255612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39-4DC1-94E0-BF8580B23B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23603</c:v>
                </c:pt>
                <c:pt idx="7">
                  <c:v>51392</c:v>
                </c:pt>
                <c:pt idx="8">
                  <c:v>26361</c:v>
                </c:pt>
                <c:pt idx="9">
                  <c:v>14013</c:v>
                </c:pt>
                <c:pt idx="10">
                  <c:v>24598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39-4DC1-94E0-BF8580B23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281792"/>
        <c:axId val="231269040"/>
      </c:areaChart>
      <c:dateAx>
        <c:axId val="1592817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69040"/>
        <c:crosses val="autoZero"/>
        <c:auto val="1"/>
        <c:lblOffset val="100"/>
        <c:baseTimeUnit val="months"/>
      </c:dateAx>
      <c:valAx>
        <c:axId val="23126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2817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 vs Organic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7194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6623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Paid vs Organic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Paid vs Organic Reach</dc:title>
  <dc:creator>Frederik Peiniger</dc:creator>
  <cp:lastModifiedBy>Frederik Peiniger</cp:lastModifiedBy>
  <cp:revision>1</cp:revision>
  <dcterms:created xsi:type="dcterms:W3CDTF">2016-12-06T08:19:28Z</dcterms:created>
  <dcterms:modified xsi:type="dcterms:W3CDTF">2016-12-06T08:19:31Z</dcterms:modified>
</cp:coreProperties>
</file>