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3CD8-4C11-9C69-E3E8F341370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3CD8-4C11-9C69-E3E8F3413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281576"/>
        <c:axId val="238279608"/>
      </c:areaChart>
      <c:catAx>
        <c:axId val="23828157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79608"/>
        <c:crosses val="autoZero"/>
        <c:auto val="1"/>
        <c:lblAlgn val="ctr"/>
        <c:lblOffset val="100"/>
        <c:noMultiLvlLbl val="0"/>
      </c:catAx>
      <c:valAx>
        <c:axId val="23827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815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32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13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Paid vs Organic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 vs Organic Reach</dc:title>
  <dc:creator>Frederik Peiniger</dc:creator>
  <cp:lastModifiedBy>Frederik Peiniger</cp:lastModifiedBy>
  <cp:revision>1</cp:revision>
  <dcterms:created xsi:type="dcterms:W3CDTF">2016-12-06T08:19:02Z</dcterms:created>
  <dcterms:modified xsi:type="dcterms:W3CDTF">2016-12-06T08:19:05Z</dcterms:modified>
</cp:coreProperties>
</file>