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54977</c:v>
                </c:pt>
                <c:pt idx="1">
                  <c:v>317860</c:v>
                </c:pt>
                <c:pt idx="2">
                  <c:v>164025</c:v>
                </c:pt>
                <c:pt idx="3">
                  <c:v>169363</c:v>
                </c:pt>
                <c:pt idx="4">
                  <c:v>587891</c:v>
                </c:pt>
                <c:pt idx="5">
                  <c:v>105280</c:v>
                </c:pt>
                <c:pt idx="6">
                  <c:v>89076</c:v>
                </c:pt>
                <c:pt idx="7">
                  <c:v>38159</c:v>
                </c:pt>
                <c:pt idx="8">
                  <c:v>71343</c:v>
                </c:pt>
                <c:pt idx="9">
                  <c:v>86423</c:v>
                </c:pt>
                <c:pt idx="10">
                  <c:v>94174</c:v>
                </c:pt>
                <c:pt idx="11">
                  <c:v>40771</c:v>
                </c:pt>
                <c:pt idx="12">
                  <c:v>52936</c:v>
                </c:pt>
                <c:pt idx="13">
                  <c:v>78467</c:v>
                </c:pt>
                <c:pt idx="14">
                  <c:v>117832</c:v>
                </c:pt>
                <c:pt idx="15">
                  <c:v>301703</c:v>
                </c:pt>
                <c:pt idx="16">
                  <c:v>312764</c:v>
                </c:pt>
                <c:pt idx="17">
                  <c:v>81518</c:v>
                </c:pt>
                <c:pt idx="18">
                  <c:v>63875</c:v>
                </c:pt>
                <c:pt idx="19">
                  <c:v>80013</c:v>
                </c:pt>
                <c:pt idx="20">
                  <c:v>58145</c:v>
                </c:pt>
                <c:pt idx="21">
                  <c:v>75838</c:v>
                </c:pt>
                <c:pt idx="22">
                  <c:v>102880</c:v>
                </c:pt>
                <c:pt idx="23">
                  <c:v>166607</c:v>
                </c:pt>
                <c:pt idx="24">
                  <c:v>55312</c:v>
                </c:pt>
                <c:pt idx="25">
                  <c:v>41525</c:v>
                </c:pt>
                <c:pt idx="26">
                  <c:v>69075</c:v>
                </c:pt>
                <c:pt idx="27">
                  <c:v>180828</c:v>
                </c:pt>
                <c:pt idx="28">
                  <c:v>94278</c:v>
                </c:pt>
                <c:pt idx="29">
                  <c:v>80737</c:v>
                </c:pt>
                <c:pt idx="30">
                  <c:v>57620</c:v>
                </c:pt>
                <c:pt idx="31">
                  <c:v>299450</c:v>
                </c:pt>
                <c:pt idx="32">
                  <c:v>316816</c:v>
                </c:pt>
                <c:pt idx="33">
                  <c:v>423341</c:v>
                </c:pt>
                <c:pt idx="34">
                  <c:v>257541</c:v>
                </c:pt>
                <c:pt idx="35">
                  <c:v>78714</c:v>
                </c:pt>
                <c:pt idx="36">
                  <c:v>175629</c:v>
                </c:pt>
                <c:pt idx="37">
                  <c:v>105048</c:v>
                </c:pt>
                <c:pt idx="38">
                  <c:v>103603</c:v>
                </c:pt>
                <c:pt idx="39">
                  <c:v>58382</c:v>
                </c:pt>
                <c:pt idx="40">
                  <c:v>178869</c:v>
                </c:pt>
                <c:pt idx="41">
                  <c:v>64988</c:v>
                </c:pt>
                <c:pt idx="42">
                  <c:v>47184</c:v>
                </c:pt>
                <c:pt idx="43">
                  <c:v>29280</c:v>
                </c:pt>
                <c:pt idx="44">
                  <c:v>88278</c:v>
                </c:pt>
                <c:pt idx="45">
                  <c:v>104189</c:v>
                </c:pt>
                <c:pt idx="46">
                  <c:v>129394</c:v>
                </c:pt>
                <c:pt idx="47">
                  <c:v>51201</c:v>
                </c:pt>
                <c:pt idx="48">
                  <c:v>37341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53-47FD-850D-F5327DC76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92896"/>
        <c:axId val="236993224"/>
      </c:lineChart>
      <c:dateAx>
        <c:axId val="23699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93224"/>
        <c:crosses val="autoZero"/>
        <c:auto val="1"/>
        <c:lblOffset val="100"/>
        <c:baseTimeUnit val="days"/>
      </c:dateAx>
      <c:valAx>
        <c:axId val="23699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9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55382</c:v>
                </c:pt>
                <c:pt idx="1">
                  <c:v>320967</c:v>
                </c:pt>
                <c:pt idx="2">
                  <c:v>170948</c:v>
                </c:pt>
                <c:pt idx="3">
                  <c:v>173919</c:v>
                </c:pt>
                <c:pt idx="4">
                  <c:v>596080</c:v>
                </c:pt>
                <c:pt idx="5">
                  <c:v>107252</c:v>
                </c:pt>
                <c:pt idx="6">
                  <c:v>91160</c:v>
                </c:pt>
                <c:pt idx="7">
                  <c:v>39946</c:v>
                </c:pt>
                <c:pt idx="8">
                  <c:v>73661</c:v>
                </c:pt>
                <c:pt idx="9">
                  <c:v>87517</c:v>
                </c:pt>
                <c:pt idx="10">
                  <c:v>94304</c:v>
                </c:pt>
                <c:pt idx="11">
                  <c:v>44200</c:v>
                </c:pt>
                <c:pt idx="12">
                  <c:v>53287</c:v>
                </c:pt>
                <c:pt idx="13">
                  <c:v>81245</c:v>
                </c:pt>
                <c:pt idx="14">
                  <c:v>120171</c:v>
                </c:pt>
                <c:pt idx="15">
                  <c:v>311036</c:v>
                </c:pt>
                <c:pt idx="16">
                  <c:v>328302</c:v>
                </c:pt>
                <c:pt idx="17">
                  <c:v>81612</c:v>
                </c:pt>
                <c:pt idx="18">
                  <c:v>63393</c:v>
                </c:pt>
                <c:pt idx="19">
                  <c:v>82662</c:v>
                </c:pt>
                <c:pt idx="20">
                  <c:v>58613</c:v>
                </c:pt>
                <c:pt idx="21">
                  <c:v>78148</c:v>
                </c:pt>
                <c:pt idx="22">
                  <c:v>104524</c:v>
                </c:pt>
                <c:pt idx="23">
                  <c:v>167500</c:v>
                </c:pt>
                <c:pt idx="24">
                  <c:v>55698</c:v>
                </c:pt>
                <c:pt idx="25">
                  <c:v>42183</c:v>
                </c:pt>
                <c:pt idx="26">
                  <c:v>70227</c:v>
                </c:pt>
                <c:pt idx="27">
                  <c:v>183310</c:v>
                </c:pt>
                <c:pt idx="28">
                  <c:v>97272</c:v>
                </c:pt>
                <c:pt idx="29">
                  <c:v>81015</c:v>
                </c:pt>
                <c:pt idx="30">
                  <c:v>37189</c:v>
                </c:pt>
                <c:pt idx="31">
                  <c:v>290112</c:v>
                </c:pt>
                <c:pt idx="32">
                  <c:v>315484</c:v>
                </c:pt>
                <c:pt idx="33">
                  <c:v>419482</c:v>
                </c:pt>
                <c:pt idx="34">
                  <c:v>249693</c:v>
                </c:pt>
                <c:pt idx="35">
                  <c:v>80588</c:v>
                </c:pt>
                <c:pt idx="36">
                  <c:v>172673</c:v>
                </c:pt>
                <c:pt idx="37">
                  <c:v>101790</c:v>
                </c:pt>
                <c:pt idx="38">
                  <c:v>102406</c:v>
                </c:pt>
                <c:pt idx="39">
                  <c:v>53805</c:v>
                </c:pt>
                <c:pt idx="40">
                  <c:v>183271</c:v>
                </c:pt>
                <c:pt idx="41">
                  <c:v>58543</c:v>
                </c:pt>
                <c:pt idx="42">
                  <c:v>41457</c:v>
                </c:pt>
                <c:pt idx="43">
                  <c:v>28480</c:v>
                </c:pt>
                <c:pt idx="44">
                  <c:v>79791</c:v>
                </c:pt>
                <c:pt idx="45">
                  <c:v>100576</c:v>
                </c:pt>
                <c:pt idx="46">
                  <c:v>131550</c:v>
                </c:pt>
                <c:pt idx="47">
                  <c:v>42583</c:v>
                </c:pt>
                <c:pt idx="48">
                  <c:v>39722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D-40E2-B19E-834A3F0586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Sheet1!$C$2:$C$50</c:f>
              <c:numCache>
                <c:formatCode>General</c:formatCode>
                <c:ptCount val="4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23603</c:v>
                </c:pt>
                <c:pt idx="31">
                  <c:v>35724</c:v>
                </c:pt>
                <c:pt idx="32">
                  <c:v>15942</c:v>
                </c:pt>
                <c:pt idx="33">
                  <c:v>18531</c:v>
                </c:pt>
                <c:pt idx="34">
                  <c:v>25261</c:v>
                </c:pt>
                <c:pt idx="35">
                  <c:v>1</c:v>
                </c:pt>
                <c:pt idx="36">
                  <c:v>10005</c:v>
                </c:pt>
                <c:pt idx="37">
                  <c:v>8977</c:v>
                </c:pt>
                <c:pt idx="38">
                  <c:v>10154</c:v>
                </c:pt>
                <c:pt idx="39">
                  <c:v>7141</c:v>
                </c:pt>
                <c:pt idx="40">
                  <c:v>0</c:v>
                </c:pt>
                <c:pt idx="41">
                  <c:v>8322</c:v>
                </c:pt>
                <c:pt idx="42">
                  <c:v>6475</c:v>
                </c:pt>
                <c:pt idx="43">
                  <c:v>1184</c:v>
                </c:pt>
                <c:pt idx="44">
                  <c:v>13574</c:v>
                </c:pt>
                <c:pt idx="45">
                  <c:v>8118</c:v>
                </c:pt>
                <c:pt idx="46">
                  <c:v>998</c:v>
                </c:pt>
                <c:pt idx="47">
                  <c:v>9195</c:v>
                </c:pt>
                <c:pt idx="4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6D-40E2-B19E-834A3F058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850304"/>
        <c:axId val="162848664"/>
      </c:areaChart>
      <c:dateAx>
        <c:axId val="1628503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48664"/>
        <c:crosses val="autoZero"/>
        <c:auto val="1"/>
        <c:lblOffset val="100"/>
        <c:baseTimeUnit val="days"/>
      </c:dateAx>
      <c:valAx>
        <c:axId val="16284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50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31059</c:v>
                </c:pt>
                <c:pt idx="1">
                  <c:v>31208</c:v>
                </c:pt>
                <c:pt idx="2">
                  <c:v>31283</c:v>
                </c:pt>
                <c:pt idx="3">
                  <c:v>31376</c:v>
                </c:pt>
                <c:pt idx="4">
                  <c:v>31688</c:v>
                </c:pt>
                <c:pt idx="5">
                  <c:v>31884</c:v>
                </c:pt>
                <c:pt idx="6">
                  <c:v>32005</c:v>
                </c:pt>
                <c:pt idx="7">
                  <c:v>32055</c:v>
                </c:pt>
                <c:pt idx="8">
                  <c:v>32116</c:v>
                </c:pt>
                <c:pt idx="9">
                  <c:v>32233</c:v>
                </c:pt>
                <c:pt idx="10">
                  <c:v>32283</c:v>
                </c:pt>
                <c:pt idx="11">
                  <c:v>32318</c:v>
                </c:pt>
                <c:pt idx="12">
                  <c:v>32370</c:v>
                </c:pt>
                <c:pt idx="13">
                  <c:v>32413</c:v>
                </c:pt>
                <c:pt idx="14">
                  <c:v>32525</c:v>
                </c:pt>
                <c:pt idx="15">
                  <c:v>32648</c:v>
                </c:pt>
                <c:pt idx="16">
                  <c:v>32933</c:v>
                </c:pt>
                <c:pt idx="17">
                  <c:v>33056</c:v>
                </c:pt>
                <c:pt idx="18">
                  <c:v>33153</c:v>
                </c:pt>
                <c:pt idx="19">
                  <c:v>33240</c:v>
                </c:pt>
                <c:pt idx="20">
                  <c:v>33321</c:v>
                </c:pt>
                <c:pt idx="21">
                  <c:v>33372</c:v>
                </c:pt>
                <c:pt idx="22">
                  <c:v>33422</c:v>
                </c:pt>
                <c:pt idx="23">
                  <c:v>33475</c:v>
                </c:pt>
                <c:pt idx="24">
                  <c:v>33534</c:v>
                </c:pt>
                <c:pt idx="25">
                  <c:v>33594</c:v>
                </c:pt>
                <c:pt idx="26">
                  <c:v>33673</c:v>
                </c:pt>
                <c:pt idx="27">
                  <c:v>33766</c:v>
                </c:pt>
                <c:pt idx="28">
                  <c:v>33822</c:v>
                </c:pt>
                <c:pt idx="29">
                  <c:v>33954</c:v>
                </c:pt>
                <c:pt idx="30">
                  <c:v>34072</c:v>
                </c:pt>
                <c:pt idx="31">
                  <c:v>34582</c:v>
                </c:pt>
                <c:pt idx="32">
                  <c:v>34957</c:v>
                </c:pt>
                <c:pt idx="33">
                  <c:v>35469</c:v>
                </c:pt>
                <c:pt idx="34">
                  <c:v>35637</c:v>
                </c:pt>
                <c:pt idx="35">
                  <c:v>35669</c:v>
                </c:pt>
                <c:pt idx="36">
                  <c:v>35735</c:v>
                </c:pt>
                <c:pt idx="37">
                  <c:v>35780</c:v>
                </c:pt>
                <c:pt idx="38">
                  <c:v>35824</c:v>
                </c:pt>
                <c:pt idx="39">
                  <c:v>35862</c:v>
                </c:pt>
                <c:pt idx="40">
                  <c:v>35972</c:v>
                </c:pt>
                <c:pt idx="41">
                  <c:v>36012</c:v>
                </c:pt>
                <c:pt idx="42">
                  <c:v>36050</c:v>
                </c:pt>
                <c:pt idx="43">
                  <c:v>36089</c:v>
                </c:pt>
                <c:pt idx="44">
                  <c:v>36195</c:v>
                </c:pt>
                <c:pt idx="45">
                  <c:v>36223</c:v>
                </c:pt>
                <c:pt idx="46">
                  <c:v>36276</c:v>
                </c:pt>
                <c:pt idx="47">
                  <c:v>36315</c:v>
                </c:pt>
                <c:pt idx="48">
                  <c:v>36342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5-4E3A-9D5D-62518194F2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Sheet1!$C$2:$C$50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95-4E3A-9D5D-62518194F2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Sheet1!$D$2:$D$50</c:f>
              <c:numCache>
                <c:formatCode>General</c:formatCode>
                <c:ptCount val="4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95-4E3A-9D5D-62518194F2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Sheet1!$E$2:$E$50</c:f>
              <c:numCache>
                <c:formatCode>General</c:formatCode>
                <c:ptCount val="4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95-4E3A-9D5D-62518194F2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Sheet1!$F$2:$F$50</c:f>
              <c:numCache>
                <c:formatCode>General</c:formatCode>
                <c:ptCount val="4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95-4E3A-9D5D-62518194F2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Sheet1!$G$2:$G$50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95-4E3A-9D5D-62518194F23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Sheet1!$H$2:$H$50</c:f>
              <c:numCache>
                <c:formatCode>General</c:formatCode>
                <c:ptCount val="4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195-4E3A-9D5D-62518194F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852352"/>
        <c:axId val="162850712"/>
      </c:lineChart>
      <c:dateAx>
        <c:axId val="16285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50712"/>
        <c:crosses val="autoZero"/>
        <c:auto val="1"/>
        <c:lblOffset val="100"/>
        <c:baseTimeUnit val="days"/>
      </c:dateAx>
      <c:valAx>
        <c:axId val="1628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5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Group Total Fans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31059</c:v>
                </c:pt>
                <c:pt idx="1">
                  <c:v>31208</c:v>
                </c:pt>
                <c:pt idx="2">
                  <c:v>31283</c:v>
                </c:pt>
                <c:pt idx="3">
                  <c:v>31376</c:v>
                </c:pt>
                <c:pt idx="4">
                  <c:v>31688</c:v>
                </c:pt>
                <c:pt idx="5">
                  <c:v>31884</c:v>
                </c:pt>
                <c:pt idx="6">
                  <c:v>32005</c:v>
                </c:pt>
                <c:pt idx="7">
                  <c:v>32055</c:v>
                </c:pt>
                <c:pt idx="8">
                  <c:v>32116</c:v>
                </c:pt>
                <c:pt idx="9">
                  <c:v>32233</c:v>
                </c:pt>
                <c:pt idx="10">
                  <c:v>32283</c:v>
                </c:pt>
                <c:pt idx="11">
                  <c:v>32318</c:v>
                </c:pt>
                <c:pt idx="12">
                  <c:v>32370</c:v>
                </c:pt>
                <c:pt idx="13">
                  <c:v>32413</c:v>
                </c:pt>
                <c:pt idx="14">
                  <c:v>32525</c:v>
                </c:pt>
                <c:pt idx="15">
                  <c:v>32648</c:v>
                </c:pt>
                <c:pt idx="16">
                  <c:v>32933</c:v>
                </c:pt>
                <c:pt idx="17">
                  <c:v>33056</c:v>
                </c:pt>
                <c:pt idx="18">
                  <c:v>33153</c:v>
                </c:pt>
                <c:pt idx="19">
                  <c:v>33240</c:v>
                </c:pt>
                <c:pt idx="20">
                  <c:v>33321</c:v>
                </c:pt>
                <c:pt idx="21">
                  <c:v>33372</c:v>
                </c:pt>
                <c:pt idx="22">
                  <c:v>33422</c:v>
                </c:pt>
                <c:pt idx="23">
                  <c:v>33475</c:v>
                </c:pt>
                <c:pt idx="24">
                  <c:v>33534</c:v>
                </c:pt>
                <c:pt idx="25">
                  <c:v>33594</c:v>
                </c:pt>
                <c:pt idx="26">
                  <c:v>33673</c:v>
                </c:pt>
                <c:pt idx="27">
                  <c:v>33766</c:v>
                </c:pt>
                <c:pt idx="28">
                  <c:v>33822</c:v>
                </c:pt>
                <c:pt idx="29">
                  <c:v>33954</c:v>
                </c:pt>
                <c:pt idx="30">
                  <c:v>34072</c:v>
                </c:pt>
                <c:pt idx="31">
                  <c:v>34582</c:v>
                </c:pt>
                <c:pt idx="32">
                  <c:v>34957</c:v>
                </c:pt>
                <c:pt idx="33">
                  <c:v>35469</c:v>
                </c:pt>
                <c:pt idx="34">
                  <c:v>35637</c:v>
                </c:pt>
                <c:pt idx="35">
                  <c:v>35669</c:v>
                </c:pt>
                <c:pt idx="36">
                  <c:v>35735</c:v>
                </c:pt>
                <c:pt idx="37">
                  <c:v>35780</c:v>
                </c:pt>
                <c:pt idx="38">
                  <c:v>35824</c:v>
                </c:pt>
                <c:pt idx="39">
                  <c:v>35862</c:v>
                </c:pt>
                <c:pt idx="40">
                  <c:v>35972</c:v>
                </c:pt>
                <c:pt idx="41">
                  <c:v>36012</c:v>
                </c:pt>
                <c:pt idx="42">
                  <c:v>36050</c:v>
                </c:pt>
                <c:pt idx="43">
                  <c:v>36089</c:v>
                </c:pt>
                <c:pt idx="44">
                  <c:v>36195</c:v>
                </c:pt>
                <c:pt idx="45">
                  <c:v>36223</c:v>
                </c:pt>
                <c:pt idx="46">
                  <c:v>36276</c:v>
                </c:pt>
                <c:pt idx="47">
                  <c:v>36315</c:v>
                </c:pt>
                <c:pt idx="48">
                  <c:v>36342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7-4FB2-9C48-031E37989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782984"/>
        <c:axId val="236782656"/>
      </c:lineChart>
      <c:dateAx>
        <c:axId val="23678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82656"/>
        <c:crosses val="autoZero"/>
        <c:auto val="1"/>
        <c:lblOffset val="100"/>
        <c:baseTimeUnit val="days"/>
      </c:dateAx>
      <c:valAx>
        <c:axId val="23678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8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Sheet1!$A$2:$A$315</c:f>
              <c:numCache>
                <c:formatCode>m/d/yyyy</c:formatCode>
                <c:ptCount val="314"/>
                <c:pt idx="0">
                  <c:v>42366</c:v>
                </c:pt>
                <c:pt idx="1">
                  <c:v>42367</c:v>
                </c:pt>
                <c:pt idx="2">
                  <c:v>42368</c:v>
                </c:pt>
                <c:pt idx="3">
                  <c:v>42369</c:v>
                </c:pt>
                <c:pt idx="4">
                  <c:v>42370</c:v>
                </c:pt>
                <c:pt idx="5">
                  <c:v>42371</c:v>
                </c:pt>
                <c:pt idx="6">
                  <c:v>42372</c:v>
                </c:pt>
                <c:pt idx="7">
                  <c:v>42373</c:v>
                </c:pt>
                <c:pt idx="8">
                  <c:v>42374</c:v>
                </c:pt>
                <c:pt idx="9">
                  <c:v>42375</c:v>
                </c:pt>
                <c:pt idx="10">
                  <c:v>42376</c:v>
                </c:pt>
                <c:pt idx="11">
                  <c:v>42377</c:v>
                </c:pt>
                <c:pt idx="12">
                  <c:v>42378</c:v>
                </c:pt>
                <c:pt idx="13">
                  <c:v>42379</c:v>
                </c:pt>
                <c:pt idx="14">
                  <c:v>42380</c:v>
                </c:pt>
                <c:pt idx="15">
                  <c:v>42381</c:v>
                </c:pt>
                <c:pt idx="16">
                  <c:v>42382</c:v>
                </c:pt>
                <c:pt idx="17">
                  <c:v>42383</c:v>
                </c:pt>
                <c:pt idx="18">
                  <c:v>42384</c:v>
                </c:pt>
                <c:pt idx="19">
                  <c:v>42385</c:v>
                </c:pt>
                <c:pt idx="20">
                  <c:v>42386</c:v>
                </c:pt>
                <c:pt idx="21">
                  <c:v>42387</c:v>
                </c:pt>
                <c:pt idx="22">
                  <c:v>42388</c:v>
                </c:pt>
                <c:pt idx="23">
                  <c:v>42389</c:v>
                </c:pt>
                <c:pt idx="24">
                  <c:v>42390</c:v>
                </c:pt>
                <c:pt idx="25">
                  <c:v>42391</c:v>
                </c:pt>
                <c:pt idx="26">
                  <c:v>42392</c:v>
                </c:pt>
                <c:pt idx="27">
                  <c:v>42394</c:v>
                </c:pt>
                <c:pt idx="28">
                  <c:v>42395</c:v>
                </c:pt>
                <c:pt idx="29">
                  <c:v>42396</c:v>
                </c:pt>
                <c:pt idx="30">
                  <c:v>42397</c:v>
                </c:pt>
                <c:pt idx="31">
                  <c:v>42398</c:v>
                </c:pt>
                <c:pt idx="32">
                  <c:v>42399</c:v>
                </c:pt>
                <c:pt idx="33">
                  <c:v>42400</c:v>
                </c:pt>
                <c:pt idx="34">
                  <c:v>42401</c:v>
                </c:pt>
                <c:pt idx="35">
                  <c:v>42402</c:v>
                </c:pt>
                <c:pt idx="36">
                  <c:v>42404</c:v>
                </c:pt>
                <c:pt idx="37">
                  <c:v>42405</c:v>
                </c:pt>
                <c:pt idx="38">
                  <c:v>42407</c:v>
                </c:pt>
                <c:pt idx="39">
                  <c:v>42408</c:v>
                </c:pt>
                <c:pt idx="40">
                  <c:v>42409</c:v>
                </c:pt>
                <c:pt idx="41">
                  <c:v>42410</c:v>
                </c:pt>
                <c:pt idx="42">
                  <c:v>42411</c:v>
                </c:pt>
                <c:pt idx="43">
                  <c:v>42412</c:v>
                </c:pt>
                <c:pt idx="44">
                  <c:v>42413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42421</c:v>
                </c:pt>
                <c:pt idx="51">
                  <c:v>42422</c:v>
                </c:pt>
                <c:pt idx="52">
                  <c:v>42423</c:v>
                </c:pt>
                <c:pt idx="53">
                  <c:v>42424</c:v>
                </c:pt>
                <c:pt idx="54">
                  <c:v>42425</c:v>
                </c:pt>
                <c:pt idx="55">
                  <c:v>42426</c:v>
                </c:pt>
                <c:pt idx="56">
                  <c:v>42428</c:v>
                </c:pt>
                <c:pt idx="57">
                  <c:v>42429</c:v>
                </c:pt>
                <c:pt idx="58">
                  <c:v>42430</c:v>
                </c:pt>
                <c:pt idx="59">
                  <c:v>42431</c:v>
                </c:pt>
                <c:pt idx="60">
                  <c:v>42432</c:v>
                </c:pt>
                <c:pt idx="61">
                  <c:v>42433</c:v>
                </c:pt>
                <c:pt idx="62">
                  <c:v>42434</c:v>
                </c:pt>
                <c:pt idx="63">
                  <c:v>42436</c:v>
                </c:pt>
                <c:pt idx="64">
                  <c:v>42437</c:v>
                </c:pt>
                <c:pt idx="65">
                  <c:v>42438</c:v>
                </c:pt>
                <c:pt idx="66">
                  <c:v>42440</c:v>
                </c:pt>
                <c:pt idx="67">
                  <c:v>42442</c:v>
                </c:pt>
                <c:pt idx="68">
                  <c:v>42444</c:v>
                </c:pt>
                <c:pt idx="69">
                  <c:v>42446</c:v>
                </c:pt>
                <c:pt idx="70">
                  <c:v>42447</c:v>
                </c:pt>
                <c:pt idx="71">
                  <c:v>42448</c:v>
                </c:pt>
                <c:pt idx="72">
                  <c:v>42450</c:v>
                </c:pt>
                <c:pt idx="73">
                  <c:v>42451</c:v>
                </c:pt>
                <c:pt idx="74">
                  <c:v>42452</c:v>
                </c:pt>
                <c:pt idx="75">
                  <c:v>42454</c:v>
                </c:pt>
                <c:pt idx="76">
                  <c:v>42455</c:v>
                </c:pt>
                <c:pt idx="77">
                  <c:v>42458</c:v>
                </c:pt>
                <c:pt idx="78">
                  <c:v>42459</c:v>
                </c:pt>
                <c:pt idx="79">
                  <c:v>42460</c:v>
                </c:pt>
                <c:pt idx="80">
                  <c:v>42461</c:v>
                </c:pt>
                <c:pt idx="81">
                  <c:v>42462</c:v>
                </c:pt>
                <c:pt idx="82">
                  <c:v>42463</c:v>
                </c:pt>
                <c:pt idx="83">
                  <c:v>42464</c:v>
                </c:pt>
                <c:pt idx="84">
                  <c:v>42465</c:v>
                </c:pt>
                <c:pt idx="85">
                  <c:v>42466</c:v>
                </c:pt>
                <c:pt idx="86">
                  <c:v>42468</c:v>
                </c:pt>
                <c:pt idx="87">
                  <c:v>42469</c:v>
                </c:pt>
                <c:pt idx="88">
                  <c:v>42470</c:v>
                </c:pt>
                <c:pt idx="89">
                  <c:v>42471</c:v>
                </c:pt>
                <c:pt idx="90">
                  <c:v>42472</c:v>
                </c:pt>
                <c:pt idx="91">
                  <c:v>42473</c:v>
                </c:pt>
                <c:pt idx="92">
                  <c:v>42474</c:v>
                </c:pt>
                <c:pt idx="93">
                  <c:v>42475</c:v>
                </c:pt>
                <c:pt idx="94">
                  <c:v>42476</c:v>
                </c:pt>
                <c:pt idx="95">
                  <c:v>42477</c:v>
                </c:pt>
                <c:pt idx="96">
                  <c:v>42478</c:v>
                </c:pt>
                <c:pt idx="97">
                  <c:v>42479</c:v>
                </c:pt>
                <c:pt idx="98">
                  <c:v>42480</c:v>
                </c:pt>
                <c:pt idx="99">
                  <c:v>42481</c:v>
                </c:pt>
                <c:pt idx="100">
                  <c:v>42482</c:v>
                </c:pt>
                <c:pt idx="101">
                  <c:v>42483</c:v>
                </c:pt>
                <c:pt idx="102">
                  <c:v>42485</c:v>
                </c:pt>
                <c:pt idx="103">
                  <c:v>42486</c:v>
                </c:pt>
                <c:pt idx="104">
                  <c:v>42487</c:v>
                </c:pt>
                <c:pt idx="105">
                  <c:v>42488</c:v>
                </c:pt>
                <c:pt idx="106">
                  <c:v>42489</c:v>
                </c:pt>
                <c:pt idx="107">
                  <c:v>42490</c:v>
                </c:pt>
                <c:pt idx="108">
                  <c:v>42491</c:v>
                </c:pt>
                <c:pt idx="109">
                  <c:v>42492</c:v>
                </c:pt>
                <c:pt idx="110">
                  <c:v>42493</c:v>
                </c:pt>
                <c:pt idx="111">
                  <c:v>42494</c:v>
                </c:pt>
                <c:pt idx="112">
                  <c:v>42495</c:v>
                </c:pt>
                <c:pt idx="113">
                  <c:v>42496</c:v>
                </c:pt>
                <c:pt idx="114">
                  <c:v>42497</c:v>
                </c:pt>
                <c:pt idx="115">
                  <c:v>42498</c:v>
                </c:pt>
                <c:pt idx="116">
                  <c:v>42499</c:v>
                </c:pt>
                <c:pt idx="117">
                  <c:v>42500</c:v>
                </c:pt>
                <c:pt idx="118">
                  <c:v>42501</c:v>
                </c:pt>
                <c:pt idx="119">
                  <c:v>42502</c:v>
                </c:pt>
                <c:pt idx="120">
                  <c:v>42503</c:v>
                </c:pt>
                <c:pt idx="121">
                  <c:v>42504</c:v>
                </c:pt>
                <c:pt idx="122">
                  <c:v>42505</c:v>
                </c:pt>
                <c:pt idx="123">
                  <c:v>42506</c:v>
                </c:pt>
                <c:pt idx="124">
                  <c:v>42507</c:v>
                </c:pt>
                <c:pt idx="125">
                  <c:v>42508</c:v>
                </c:pt>
                <c:pt idx="126">
                  <c:v>42509</c:v>
                </c:pt>
                <c:pt idx="127">
                  <c:v>42510</c:v>
                </c:pt>
                <c:pt idx="128">
                  <c:v>42511</c:v>
                </c:pt>
                <c:pt idx="129">
                  <c:v>42512</c:v>
                </c:pt>
                <c:pt idx="130">
                  <c:v>42513</c:v>
                </c:pt>
                <c:pt idx="131">
                  <c:v>42514</c:v>
                </c:pt>
                <c:pt idx="132">
                  <c:v>42515</c:v>
                </c:pt>
                <c:pt idx="133">
                  <c:v>42516</c:v>
                </c:pt>
                <c:pt idx="134">
                  <c:v>42517</c:v>
                </c:pt>
                <c:pt idx="135">
                  <c:v>42518</c:v>
                </c:pt>
                <c:pt idx="136">
                  <c:v>42519</c:v>
                </c:pt>
                <c:pt idx="137">
                  <c:v>42520</c:v>
                </c:pt>
                <c:pt idx="138">
                  <c:v>42521</c:v>
                </c:pt>
                <c:pt idx="139">
                  <c:v>42522</c:v>
                </c:pt>
                <c:pt idx="140">
                  <c:v>42523</c:v>
                </c:pt>
                <c:pt idx="141">
                  <c:v>42524</c:v>
                </c:pt>
                <c:pt idx="142">
                  <c:v>42525</c:v>
                </c:pt>
                <c:pt idx="143">
                  <c:v>42526</c:v>
                </c:pt>
                <c:pt idx="144">
                  <c:v>42527</c:v>
                </c:pt>
                <c:pt idx="145">
                  <c:v>42528</c:v>
                </c:pt>
                <c:pt idx="146">
                  <c:v>42529</c:v>
                </c:pt>
                <c:pt idx="147">
                  <c:v>42531</c:v>
                </c:pt>
                <c:pt idx="148">
                  <c:v>42532</c:v>
                </c:pt>
                <c:pt idx="149">
                  <c:v>42533</c:v>
                </c:pt>
                <c:pt idx="150">
                  <c:v>42534</c:v>
                </c:pt>
                <c:pt idx="151">
                  <c:v>42535</c:v>
                </c:pt>
                <c:pt idx="152">
                  <c:v>42536</c:v>
                </c:pt>
                <c:pt idx="153">
                  <c:v>42537</c:v>
                </c:pt>
                <c:pt idx="154">
                  <c:v>42538</c:v>
                </c:pt>
                <c:pt idx="155">
                  <c:v>42540</c:v>
                </c:pt>
                <c:pt idx="156">
                  <c:v>42541</c:v>
                </c:pt>
                <c:pt idx="157">
                  <c:v>42542</c:v>
                </c:pt>
                <c:pt idx="158">
                  <c:v>42543</c:v>
                </c:pt>
                <c:pt idx="159">
                  <c:v>42544</c:v>
                </c:pt>
                <c:pt idx="160">
                  <c:v>42545</c:v>
                </c:pt>
                <c:pt idx="161">
                  <c:v>42546</c:v>
                </c:pt>
                <c:pt idx="162">
                  <c:v>42548</c:v>
                </c:pt>
                <c:pt idx="163">
                  <c:v>42549</c:v>
                </c:pt>
                <c:pt idx="164">
                  <c:v>42550</c:v>
                </c:pt>
                <c:pt idx="165">
                  <c:v>42551</c:v>
                </c:pt>
                <c:pt idx="166">
                  <c:v>42552</c:v>
                </c:pt>
                <c:pt idx="167">
                  <c:v>42553</c:v>
                </c:pt>
                <c:pt idx="168">
                  <c:v>42554</c:v>
                </c:pt>
                <c:pt idx="169">
                  <c:v>42555</c:v>
                </c:pt>
                <c:pt idx="170">
                  <c:v>42556</c:v>
                </c:pt>
                <c:pt idx="171">
                  <c:v>42557</c:v>
                </c:pt>
                <c:pt idx="172">
                  <c:v>42558</c:v>
                </c:pt>
                <c:pt idx="173">
                  <c:v>42559</c:v>
                </c:pt>
                <c:pt idx="174">
                  <c:v>42560</c:v>
                </c:pt>
                <c:pt idx="175">
                  <c:v>42561</c:v>
                </c:pt>
                <c:pt idx="176">
                  <c:v>42562</c:v>
                </c:pt>
                <c:pt idx="177">
                  <c:v>42563</c:v>
                </c:pt>
                <c:pt idx="178">
                  <c:v>42564</c:v>
                </c:pt>
                <c:pt idx="179">
                  <c:v>42565</c:v>
                </c:pt>
                <c:pt idx="180">
                  <c:v>42566</c:v>
                </c:pt>
                <c:pt idx="181">
                  <c:v>42567</c:v>
                </c:pt>
                <c:pt idx="182">
                  <c:v>42569</c:v>
                </c:pt>
                <c:pt idx="183">
                  <c:v>42570</c:v>
                </c:pt>
                <c:pt idx="184">
                  <c:v>42571</c:v>
                </c:pt>
                <c:pt idx="185">
                  <c:v>42572</c:v>
                </c:pt>
                <c:pt idx="186">
                  <c:v>42573</c:v>
                </c:pt>
                <c:pt idx="187">
                  <c:v>42574</c:v>
                </c:pt>
                <c:pt idx="188">
                  <c:v>42575</c:v>
                </c:pt>
                <c:pt idx="189">
                  <c:v>42576</c:v>
                </c:pt>
                <c:pt idx="190">
                  <c:v>42577</c:v>
                </c:pt>
                <c:pt idx="191">
                  <c:v>42578</c:v>
                </c:pt>
                <c:pt idx="192">
                  <c:v>42579</c:v>
                </c:pt>
                <c:pt idx="193">
                  <c:v>42580</c:v>
                </c:pt>
                <c:pt idx="194">
                  <c:v>42581</c:v>
                </c:pt>
                <c:pt idx="195">
                  <c:v>42582</c:v>
                </c:pt>
                <c:pt idx="196">
                  <c:v>42583</c:v>
                </c:pt>
                <c:pt idx="197">
                  <c:v>42584</c:v>
                </c:pt>
                <c:pt idx="198">
                  <c:v>42585</c:v>
                </c:pt>
                <c:pt idx="199">
                  <c:v>42586</c:v>
                </c:pt>
                <c:pt idx="200">
                  <c:v>42587</c:v>
                </c:pt>
                <c:pt idx="201">
                  <c:v>42588</c:v>
                </c:pt>
                <c:pt idx="202">
                  <c:v>42589</c:v>
                </c:pt>
                <c:pt idx="203">
                  <c:v>42590</c:v>
                </c:pt>
                <c:pt idx="204">
                  <c:v>42591</c:v>
                </c:pt>
                <c:pt idx="205">
                  <c:v>42592</c:v>
                </c:pt>
                <c:pt idx="206">
                  <c:v>42593</c:v>
                </c:pt>
                <c:pt idx="207">
                  <c:v>42594</c:v>
                </c:pt>
                <c:pt idx="208">
                  <c:v>42595</c:v>
                </c:pt>
                <c:pt idx="209">
                  <c:v>42596</c:v>
                </c:pt>
                <c:pt idx="210">
                  <c:v>42597</c:v>
                </c:pt>
                <c:pt idx="211">
                  <c:v>42598</c:v>
                </c:pt>
                <c:pt idx="212">
                  <c:v>42599</c:v>
                </c:pt>
                <c:pt idx="213">
                  <c:v>42600</c:v>
                </c:pt>
                <c:pt idx="214">
                  <c:v>42601</c:v>
                </c:pt>
                <c:pt idx="215">
                  <c:v>42602</c:v>
                </c:pt>
                <c:pt idx="216">
                  <c:v>42603</c:v>
                </c:pt>
                <c:pt idx="217">
                  <c:v>42604</c:v>
                </c:pt>
                <c:pt idx="218">
                  <c:v>42605</c:v>
                </c:pt>
                <c:pt idx="219">
                  <c:v>42606</c:v>
                </c:pt>
                <c:pt idx="220">
                  <c:v>42607</c:v>
                </c:pt>
                <c:pt idx="221">
                  <c:v>42608</c:v>
                </c:pt>
                <c:pt idx="222">
                  <c:v>42610</c:v>
                </c:pt>
                <c:pt idx="223">
                  <c:v>42612</c:v>
                </c:pt>
                <c:pt idx="224">
                  <c:v>42613</c:v>
                </c:pt>
                <c:pt idx="225">
                  <c:v>42614</c:v>
                </c:pt>
                <c:pt idx="226">
                  <c:v>42615</c:v>
                </c:pt>
                <c:pt idx="227">
                  <c:v>42616</c:v>
                </c:pt>
                <c:pt idx="228">
                  <c:v>42617</c:v>
                </c:pt>
                <c:pt idx="229">
                  <c:v>42618</c:v>
                </c:pt>
                <c:pt idx="230">
                  <c:v>42619</c:v>
                </c:pt>
                <c:pt idx="231">
                  <c:v>42620</c:v>
                </c:pt>
                <c:pt idx="232">
                  <c:v>42621</c:v>
                </c:pt>
                <c:pt idx="233">
                  <c:v>42622</c:v>
                </c:pt>
                <c:pt idx="234">
                  <c:v>42623</c:v>
                </c:pt>
                <c:pt idx="235">
                  <c:v>42624</c:v>
                </c:pt>
                <c:pt idx="236">
                  <c:v>42625</c:v>
                </c:pt>
                <c:pt idx="237">
                  <c:v>42626</c:v>
                </c:pt>
                <c:pt idx="238">
                  <c:v>42627</c:v>
                </c:pt>
                <c:pt idx="239">
                  <c:v>42628</c:v>
                </c:pt>
                <c:pt idx="240">
                  <c:v>42629</c:v>
                </c:pt>
                <c:pt idx="241">
                  <c:v>42630</c:v>
                </c:pt>
                <c:pt idx="242">
                  <c:v>42631</c:v>
                </c:pt>
                <c:pt idx="243">
                  <c:v>42632</c:v>
                </c:pt>
                <c:pt idx="244">
                  <c:v>42633</c:v>
                </c:pt>
                <c:pt idx="245">
                  <c:v>42634</c:v>
                </c:pt>
                <c:pt idx="246">
                  <c:v>42635</c:v>
                </c:pt>
                <c:pt idx="247">
                  <c:v>42636</c:v>
                </c:pt>
                <c:pt idx="248">
                  <c:v>42637</c:v>
                </c:pt>
                <c:pt idx="249">
                  <c:v>42639</c:v>
                </c:pt>
                <c:pt idx="250">
                  <c:v>42640</c:v>
                </c:pt>
                <c:pt idx="251">
                  <c:v>42641</c:v>
                </c:pt>
                <c:pt idx="252">
                  <c:v>42642</c:v>
                </c:pt>
                <c:pt idx="253">
                  <c:v>42643</c:v>
                </c:pt>
                <c:pt idx="254">
                  <c:v>42645</c:v>
                </c:pt>
                <c:pt idx="255">
                  <c:v>42646</c:v>
                </c:pt>
                <c:pt idx="256">
                  <c:v>42647</c:v>
                </c:pt>
                <c:pt idx="257">
                  <c:v>42648</c:v>
                </c:pt>
                <c:pt idx="258">
                  <c:v>42649</c:v>
                </c:pt>
                <c:pt idx="259">
                  <c:v>42650</c:v>
                </c:pt>
                <c:pt idx="260">
                  <c:v>42651</c:v>
                </c:pt>
                <c:pt idx="261">
                  <c:v>42653</c:v>
                </c:pt>
                <c:pt idx="262">
                  <c:v>42654</c:v>
                </c:pt>
                <c:pt idx="263">
                  <c:v>42655</c:v>
                </c:pt>
                <c:pt idx="264">
                  <c:v>42656</c:v>
                </c:pt>
                <c:pt idx="265">
                  <c:v>42657</c:v>
                </c:pt>
                <c:pt idx="266">
                  <c:v>42658</c:v>
                </c:pt>
                <c:pt idx="267">
                  <c:v>42660</c:v>
                </c:pt>
                <c:pt idx="268">
                  <c:v>42661</c:v>
                </c:pt>
                <c:pt idx="269">
                  <c:v>42662</c:v>
                </c:pt>
                <c:pt idx="270">
                  <c:v>42663</c:v>
                </c:pt>
                <c:pt idx="271">
                  <c:v>42664</c:v>
                </c:pt>
                <c:pt idx="272">
                  <c:v>42665</c:v>
                </c:pt>
                <c:pt idx="273">
                  <c:v>42666</c:v>
                </c:pt>
                <c:pt idx="274">
                  <c:v>42667</c:v>
                </c:pt>
                <c:pt idx="275">
                  <c:v>42668</c:v>
                </c:pt>
                <c:pt idx="276">
                  <c:v>42669</c:v>
                </c:pt>
                <c:pt idx="277">
                  <c:v>42670</c:v>
                </c:pt>
                <c:pt idx="278">
                  <c:v>42671</c:v>
                </c:pt>
                <c:pt idx="279">
                  <c:v>42674</c:v>
                </c:pt>
                <c:pt idx="280">
                  <c:v>42675</c:v>
                </c:pt>
                <c:pt idx="281">
                  <c:v>42676</c:v>
                </c:pt>
                <c:pt idx="282">
                  <c:v>42677</c:v>
                </c:pt>
                <c:pt idx="283">
                  <c:v>42678</c:v>
                </c:pt>
                <c:pt idx="284">
                  <c:v>42679</c:v>
                </c:pt>
                <c:pt idx="285">
                  <c:v>42680</c:v>
                </c:pt>
                <c:pt idx="286">
                  <c:v>42681</c:v>
                </c:pt>
                <c:pt idx="287">
                  <c:v>42682</c:v>
                </c:pt>
                <c:pt idx="288">
                  <c:v>42683</c:v>
                </c:pt>
                <c:pt idx="289">
                  <c:v>42684</c:v>
                </c:pt>
                <c:pt idx="290">
                  <c:v>42685</c:v>
                </c:pt>
                <c:pt idx="291">
                  <c:v>42686</c:v>
                </c:pt>
                <c:pt idx="292">
                  <c:v>42687</c:v>
                </c:pt>
                <c:pt idx="293">
                  <c:v>42688</c:v>
                </c:pt>
                <c:pt idx="294">
                  <c:v>42689</c:v>
                </c:pt>
                <c:pt idx="295">
                  <c:v>42690</c:v>
                </c:pt>
                <c:pt idx="296">
                  <c:v>42691</c:v>
                </c:pt>
                <c:pt idx="297">
                  <c:v>42692</c:v>
                </c:pt>
                <c:pt idx="298">
                  <c:v>42693</c:v>
                </c:pt>
                <c:pt idx="299">
                  <c:v>42694</c:v>
                </c:pt>
                <c:pt idx="300">
                  <c:v>42695</c:v>
                </c:pt>
                <c:pt idx="301">
                  <c:v>42696</c:v>
                </c:pt>
                <c:pt idx="302">
                  <c:v>42697</c:v>
                </c:pt>
                <c:pt idx="303">
                  <c:v>42698</c:v>
                </c:pt>
                <c:pt idx="304">
                  <c:v>42699</c:v>
                </c:pt>
                <c:pt idx="305">
                  <c:v>42700</c:v>
                </c:pt>
                <c:pt idx="306">
                  <c:v>42701</c:v>
                </c:pt>
                <c:pt idx="307">
                  <c:v>42702</c:v>
                </c:pt>
                <c:pt idx="308">
                  <c:v>42703</c:v>
                </c:pt>
                <c:pt idx="309">
                  <c:v>42704</c:v>
                </c:pt>
                <c:pt idx="310">
                  <c:v>42705</c:v>
                </c:pt>
                <c:pt idx="311">
                  <c:v>42706</c:v>
                </c:pt>
                <c:pt idx="312">
                  <c:v>42707</c:v>
                </c:pt>
                <c:pt idx="313">
                  <c:v>42708</c:v>
                </c:pt>
              </c:numCache>
            </c:numRef>
          </c:cat>
          <c:val>
            <c:numRef>
              <c:f>Sheet1!$B$2:$B$315</c:f>
              <c:numCache>
                <c:formatCode>General</c:formatCode>
                <c:ptCount val="314"/>
                <c:pt idx="0">
                  <c:v>10927</c:v>
                </c:pt>
                <c:pt idx="1">
                  <c:v>8970</c:v>
                </c:pt>
                <c:pt idx="2">
                  <c:v>14196</c:v>
                </c:pt>
                <c:pt idx="3">
                  <c:v>3607</c:v>
                </c:pt>
                <c:pt idx="4">
                  <c:v>7119.5</c:v>
                </c:pt>
                <c:pt idx="5">
                  <c:v>6654.5</c:v>
                </c:pt>
                <c:pt idx="6">
                  <c:v>8719</c:v>
                </c:pt>
                <c:pt idx="7">
                  <c:v>7627</c:v>
                </c:pt>
                <c:pt idx="8">
                  <c:v>10265</c:v>
                </c:pt>
                <c:pt idx="9">
                  <c:v>5254</c:v>
                </c:pt>
                <c:pt idx="10">
                  <c:v>9313.3333333332994</c:v>
                </c:pt>
                <c:pt idx="11">
                  <c:v>10732.5</c:v>
                </c:pt>
                <c:pt idx="12">
                  <c:v>5177</c:v>
                </c:pt>
                <c:pt idx="13">
                  <c:v>5380</c:v>
                </c:pt>
                <c:pt idx="14">
                  <c:v>11149.5</c:v>
                </c:pt>
                <c:pt idx="15">
                  <c:v>10893</c:v>
                </c:pt>
                <c:pt idx="16">
                  <c:v>7185.3333333333003</c:v>
                </c:pt>
                <c:pt idx="17">
                  <c:v>596</c:v>
                </c:pt>
                <c:pt idx="18">
                  <c:v>9364.5</c:v>
                </c:pt>
                <c:pt idx="19">
                  <c:v>4816</c:v>
                </c:pt>
                <c:pt idx="20">
                  <c:v>10630</c:v>
                </c:pt>
                <c:pt idx="21">
                  <c:v>7679.5</c:v>
                </c:pt>
                <c:pt idx="22">
                  <c:v>7164.3333333333003</c:v>
                </c:pt>
                <c:pt idx="23">
                  <c:v>11056.666666667001</c:v>
                </c:pt>
                <c:pt idx="24">
                  <c:v>8784</c:v>
                </c:pt>
                <c:pt idx="25">
                  <c:v>10308</c:v>
                </c:pt>
                <c:pt idx="26">
                  <c:v>13239</c:v>
                </c:pt>
                <c:pt idx="27">
                  <c:v>8106</c:v>
                </c:pt>
                <c:pt idx="28">
                  <c:v>10080.5</c:v>
                </c:pt>
                <c:pt idx="29">
                  <c:v>9586</c:v>
                </c:pt>
                <c:pt idx="30">
                  <c:v>7561</c:v>
                </c:pt>
                <c:pt idx="31">
                  <c:v>15240</c:v>
                </c:pt>
                <c:pt idx="32">
                  <c:v>11040.666666667001</c:v>
                </c:pt>
                <c:pt idx="33">
                  <c:v>15016.5</c:v>
                </c:pt>
                <c:pt idx="34">
                  <c:v>10004</c:v>
                </c:pt>
                <c:pt idx="35">
                  <c:v>10508.5</c:v>
                </c:pt>
                <c:pt idx="36">
                  <c:v>6450.5</c:v>
                </c:pt>
                <c:pt idx="37">
                  <c:v>9957</c:v>
                </c:pt>
                <c:pt idx="38">
                  <c:v>152104</c:v>
                </c:pt>
                <c:pt idx="39">
                  <c:v>10282</c:v>
                </c:pt>
                <c:pt idx="40">
                  <c:v>12816</c:v>
                </c:pt>
                <c:pt idx="41">
                  <c:v>13406</c:v>
                </c:pt>
                <c:pt idx="42">
                  <c:v>7526.5</c:v>
                </c:pt>
                <c:pt idx="43">
                  <c:v>6610</c:v>
                </c:pt>
                <c:pt idx="44">
                  <c:v>3122</c:v>
                </c:pt>
                <c:pt idx="45">
                  <c:v>7343.5</c:v>
                </c:pt>
                <c:pt idx="46">
                  <c:v>9307.5</c:v>
                </c:pt>
                <c:pt idx="47">
                  <c:v>2753</c:v>
                </c:pt>
                <c:pt idx="48">
                  <c:v>12017</c:v>
                </c:pt>
                <c:pt idx="49">
                  <c:v>5121</c:v>
                </c:pt>
                <c:pt idx="50">
                  <c:v>9437</c:v>
                </c:pt>
                <c:pt idx="51">
                  <c:v>9812</c:v>
                </c:pt>
                <c:pt idx="52">
                  <c:v>9179.5</c:v>
                </c:pt>
                <c:pt idx="53">
                  <c:v>13283</c:v>
                </c:pt>
                <c:pt idx="54">
                  <c:v>5466</c:v>
                </c:pt>
                <c:pt idx="55">
                  <c:v>8827.6666666667006</c:v>
                </c:pt>
                <c:pt idx="56">
                  <c:v>16294</c:v>
                </c:pt>
                <c:pt idx="57">
                  <c:v>9381.5</c:v>
                </c:pt>
                <c:pt idx="58">
                  <c:v>7478.5</c:v>
                </c:pt>
                <c:pt idx="59">
                  <c:v>10244</c:v>
                </c:pt>
                <c:pt idx="60">
                  <c:v>8634.6666666667006</c:v>
                </c:pt>
                <c:pt idx="61">
                  <c:v>6704</c:v>
                </c:pt>
                <c:pt idx="62">
                  <c:v>8597</c:v>
                </c:pt>
                <c:pt idx="63">
                  <c:v>7709.5</c:v>
                </c:pt>
                <c:pt idx="64">
                  <c:v>9884</c:v>
                </c:pt>
                <c:pt idx="65">
                  <c:v>12574.5</c:v>
                </c:pt>
                <c:pt idx="66">
                  <c:v>5970</c:v>
                </c:pt>
                <c:pt idx="67">
                  <c:v>7994</c:v>
                </c:pt>
                <c:pt idx="68">
                  <c:v>9357.5</c:v>
                </c:pt>
                <c:pt idx="69">
                  <c:v>7572.5</c:v>
                </c:pt>
                <c:pt idx="70">
                  <c:v>7342.5</c:v>
                </c:pt>
                <c:pt idx="71">
                  <c:v>11917</c:v>
                </c:pt>
                <c:pt idx="72">
                  <c:v>8245</c:v>
                </c:pt>
                <c:pt idx="73">
                  <c:v>13047</c:v>
                </c:pt>
                <c:pt idx="74">
                  <c:v>13100</c:v>
                </c:pt>
                <c:pt idx="75">
                  <c:v>13838</c:v>
                </c:pt>
                <c:pt idx="76">
                  <c:v>6530</c:v>
                </c:pt>
                <c:pt idx="77">
                  <c:v>10613</c:v>
                </c:pt>
                <c:pt idx="78">
                  <c:v>5559</c:v>
                </c:pt>
                <c:pt idx="79">
                  <c:v>8723</c:v>
                </c:pt>
                <c:pt idx="80">
                  <c:v>6354.6666666666997</c:v>
                </c:pt>
                <c:pt idx="81">
                  <c:v>11490</c:v>
                </c:pt>
                <c:pt idx="82">
                  <c:v>9023</c:v>
                </c:pt>
                <c:pt idx="83">
                  <c:v>6597</c:v>
                </c:pt>
                <c:pt idx="84">
                  <c:v>11658</c:v>
                </c:pt>
                <c:pt idx="85">
                  <c:v>6588</c:v>
                </c:pt>
                <c:pt idx="86">
                  <c:v>3880</c:v>
                </c:pt>
                <c:pt idx="87">
                  <c:v>5010</c:v>
                </c:pt>
                <c:pt idx="88">
                  <c:v>12332</c:v>
                </c:pt>
                <c:pt idx="89">
                  <c:v>10064</c:v>
                </c:pt>
                <c:pt idx="90">
                  <c:v>7054</c:v>
                </c:pt>
                <c:pt idx="91">
                  <c:v>10289.5</c:v>
                </c:pt>
                <c:pt idx="92">
                  <c:v>11291</c:v>
                </c:pt>
                <c:pt idx="93">
                  <c:v>56588.5</c:v>
                </c:pt>
                <c:pt idx="94">
                  <c:v>14199</c:v>
                </c:pt>
                <c:pt idx="95">
                  <c:v>25237.333333333001</c:v>
                </c:pt>
                <c:pt idx="96">
                  <c:v>11763</c:v>
                </c:pt>
                <c:pt idx="97">
                  <c:v>9038.3333333332994</c:v>
                </c:pt>
                <c:pt idx="98">
                  <c:v>9768.5</c:v>
                </c:pt>
                <c:pt idx="99">
                  <c:v>11156.333333332999</c:v>
                </c:pt>
                <c:pt idx="100">
                  <c:v>6530.3333333333003</c:v>
                </c:pt>
                <c:pt idx="101">
                  <c:v>7282.5</c:v>
                </c:pt>
                <c:pt idx="102">
                  <c:v>7945.5</c:v>
                </c:pt>
                <c:pt idx="103">
                  <c:v>5292.5</c:v>
                </c:pt>
                <c:pt idx="104">
                  <c:v>9572</c:v>
                </c:pt>
                <c:pt idx="105">
                  <c:v>8071.3333333333003</c:v>
                </c:pt>
                <c:pt idx="106">
                  <c:v>4003</c:v>
                </c:pt>
                <c:pt idx="107">
                  <c:v>5251</c:v>
                </c:pt>
                <c:pt idx="108">
                  <c:v>10762</c:v>
                </c:pt>
                <c:pt idx="109">
                  <c:v>7637</c:v>
                </c:pt>
                <c:pt idx="110">
                  <c:v>13617</c:v>
                </c:pt>
                <c:pt idx="111">
                  <c:v>4724</c:v>
                </c:pt>
                <c:pt idx="112">
                  <c:v>7797</c:v>
                </c:pt>
                <c:pt idx="113">
                  <c:v>8717.5</c:v>
                </c:pt>
                <c:pt idx="114">
                  <c:v>10459</c:v>
                </c:pt>
                <c:pt idx="115">
                  <c:v>11839</c:v>
                </c:pt>
                <c:pt idx="116">
                  <c:v>8198</c:v>
                </c:pt>
                <c:pt idx="117">
                  <c:v>11712</c:v>
                </c:pt>
                <c:pt idx="118">
                  <c:v>6164</c:v>
                </c:pt>
                <c:pt idx="119">
                  <c:v>12600</c:v>
                </c:pt>
                <c:pt idx="120">
                  <c:v>7123.6666666666997</c:v>
                </c:pt>
                <c:pt idx="121">
                  <c:v>7010.5</c:v>
                </c:pt>
                <c:pt idx="122">
                  <c:v>10950</c:v>
                </c:pt>
                <c:pt idx="123">
                  <c:v>12813</c:v>
                </c:pt>
                <c:pt idx="124">
                  <c:v>6599</c:v>
                </c:pt>
                <c:pt idx="125">
                  <c:v>13922</c:v>
                </c:pt>
                <c:pt idx="126">
                  <c:v>7643</c:v>
                </c:pt>
                <c:pt idx="127">
                  <c:v>6110.5</c:v>
                </c:pt>
                <c:pt idx="128">
                  <c:v>8582</c:v>
                </c:pt>
                <c:pt idx="129">
                  <c:v>11737</c:v>
                </c:pt>
                <c:pt idx="130">
                  <c:v>10761</c:v>
                </c:pt>
                <c:pt idx="131">
                  <c:v>7815</c:v>
                </c:pt>
                <c:pt idx="132">
                  <c:v>11319</c:v>
                </c:pt>
                <c:pt idx="133">
                  <c:v>5707</c:v>
                </c:pt>
                <c:pt idx="134">
                  <c:v>8056.5</c:v>
                </c:pt>
                <c:pt idx="135">
                  <c:v>44283</c:v>
                </c:pt>
                <c:pt idx="136">
                  <c:v>7679</c:v>
                </c:pt>
                <c:pt idx="137">
                  <c:v>12357.5</c:v>
                </c:pt>
                <c:pt idx="138">
                  <c:v>6015</c:v>
                </c:pt>
                <c:pt idx="139">
                  <c:v>8813</c:v>
                </c:pt>
                <c:pt idx="140">
                  <c:v>8936</c:v>
                </c:pt>
                <c:pt idx="141">
                  <c:v>8977</c:v>
                </c:pt>
                <c:pt idx="142">
                  <c:v>8995.5</c:v>
                </c:pt>
                <c:pt idx="143">
                  <c:v>11622.5</c:v>
                </c:pt>
                <c:pt idx="144">
                  <c:v>6058</c:v>
                </c:pt>
                <c:pt idx="145">
                  <c:v>10142.333333332999</c:v>
                </c:pt>
                <c:pt idx="146">
                  <c:v>14962.5</c:v>
                </c:pt>
                <c:pt idx="147">
                  <c:v>11409</c:v>
                </c:pt>
                <c:pt idx="148">
                  <c:v>5762.5</c:v>
                </c:pt>
                <c:pt idx="149">
                  <c:v>5524.5</c:v>
                </c:pt>
                <c:pt idx="150">
                  <c:v>6995</c:v>
                </c:pt>
                <c:pt idx="151">
                  <c:v>10297</c:v>
                </c:pt>
                <c:pt idx="152">
                  <c:v>5601</c:v>
                </c:pt>
                <c:pt idx="153">
                  <c:v>8534</c:v>
                </c:pt>
                <c:pt idx="154">
                  <c:v>5511</c:v>
                </c:pt>
                <c:pt idx="155">
                  <c:v>11868</c:v>
                </c:pt>
                <c:pt idx="156">
                  <c:v>7532</c:v>
                </c:pt>
                <c:pt idx="157">
                  <c:v>5173</c:v>
                </c:pt>
                <c:pt idx="158">
                  <c:v>9800</c:v>
                </c:pt>
                <c:pt idx="159">
                  <c:v>5494</c:v>
                </c:pt>
                <c:pt idx="160">
                  <c:v>4496</c:v>
                </c:pt>
                <c:pt idx="161">
                  <c:v>7457.5</c:v>
                </c:pt>
                <c:pt idx="162">
                  <c:v>7148</c:v>
                </c:pt>
                <c:pt idx="163">
                  <c:v>13995.333333332999</c:v>
                </c:pt>
                <c:pt idx="164">
                  <c:v>5574</c:v>
                </c:pt>
                <c:pt idx="165">
                  <c:v>9519.5</c:v>
                </c:pt>
                <c:pt idx="166">
                  <c:v>4785</c:v>
                </c:pt>
                <c:pt idx="167">
                  <c:v>8239</c:v>
                </c:pt>
                <c:pt idx="168">
                  <c:v>5809</c:v>
                </c:pt>
                <c:pt idx="169">
                  <c:v>9562</c:v>
                </c:pt>
                <c:pt idx="170">
                  <c:v>7333.6666666666997</c:v>
                </c:pt>
                <c:pt idx="171">
                  <c:v>15564</c:v>
                </c:pt>
                <c:pt idx="172">
                  <c:v>6440</c:v>
                </c:pt>
                <c:pt idx="173">
                  <c:v>10237</c:v>
                </c:pt>
                <c:pt idx="174">
                  <c:v>10705.5</c:v>
                </c:pt>
                <c:pt idx="175">
                  <c:v>6699</c:v>
                </c:pt>
                <c:pt idx="176">
                  <c:v>9694</c:v>
                </c:pt>
                <c:pt idx="177">
                  <c:v>9246</c:v>
                </c:pt>
                <c:pt idx="178">
                  <c:v>12579.666666667001</c:v>
                </c:pt>
                <c:pt idx="179">
                  <c:v>5493</c:v>
                </c:pt>
                <c:pt idx="180">
                  <c:v>7556.6666666666997</c:v>
                </c:pt>
                <c:pt idx="181">
                  <c:v>1328.6666666666999</c:v>
                </c:pt>
                <c:pt idx="182">
                  <c:v>7830.6666666666997</c:v>
                </c:pt>
                <c:pt idx="183">
                  <c:v>4451</c:v>
                </c:pt>
                <c:pt idx="184">
                  <c:v>5130</c:v>
                </c:pt>
                <c:pt idx="185">
                  <c:v>9364</c:v>
                </c:pt>
                <c:pt idx="186">
                  <c:v>5201.6666666666997</c:v>
                </c:pt>
                <c:pt idx="187">
                  <c:v>3059.5</c:v>
                </c:pt>
                <c:pt idx="188">
                  <c:v>8888.5</c:v>
                </c:pt>
                <c:pt idx="189">
                  <c:v>5366</c:v>
                </c:pt>
                <c:pt idx="190">
                  <c:v>4724</c:v>
                </c:pt>
                <c:pt idx="191">
                  <c:v>10979</c:v>
                </c:pt>
                <c:pt idx="192">
                  <c:v>3630</c:v>
                </c:pt>
                <c:pt idx="193">
                  <c:v>3324</c:v>
                </c:pt>
                <c:pt idx="194">
                  <c:v>2487</c:v>
                </c:pt>
                <c:pt idx="195">
                  <c:v>9944</c:v>
                </c:pt>
                <c:pt idx="196">
                  <c:v>6651</c:v>
                </c:pt>
                <c:pt idx="197">
                  <c:v>4388.6666666666997</c:v>
                </c:pt>
                <c:pt idx="198">
                  <c:v>7159</c:v>
                </c:pt>
                <c:pt idx="199">
                  <c:v>7980</c:v>
                </c:pt>
                <c:pt idx="200">
                  <c:v>22007.8</c:v>
                </c:pt>
                <c:pt idx="201">
                  <c:v>7094.5</c:v>
                </c:pt>
                <c:pt idx="202">
                  <c:v>8416.3333333332994</c:v>
                </c:pt>
                <c:pt idx="203">
                  <c:v>7153.6666666666997</c:v>
                </c:pt>
                <c:pt idx="204">
                  <c:v>6639.8888888888996</c:v>
                </c:pt>
                <c:pt idx="205">
                  <c:v>7947</c:v>
                </c:pt>
                <c:pt idx="206">
                  <c:v>7654.3333333333003</c:v>
                </c:pt>
                <c:pt idx="207">
                  <c:v>6785</c:v>
                </c:pt>
                <c:pt idx="208">
                  <c:v>7650.125</c:v>
                </c:pt>
                <c:pt idx="209">
                  <c:v>5314.6666666666997</c:v>
                </c:pt>
                <c:pt idx="210">
                  <c:v>7920.6666666666997</c:v>
                </c:pt>
                <c:pt idx="211">
                  <c:v>8413.625</c:v>
                </c:pt>
                <c:pt idx="212">
                  <c:v>7239.5</c:v>
                </c:pt>
                <c:pt idx="213">
                  <c:v>8005.8571428571004</c:v>
                </c:pt>
                <c:pt idx="214">
                  <c:v>6193.4</c:v>
                </c:pt>
                <c:pt idx="215">
                  <c:v>7915.6666666666997</c:v>
                </c:pt>
                <c:pt idx="216">
                  <c:v>8328</c:v>
                </c:pt>
                <c:pt idx="217">
                  <c:v>9353.6666666667006</c:v>
                </c:pt>
                <c:pt idx="218">
                  <c:v>10288.666666667001</c:v>
                </c:pt>
                <c:pt idx="219">
                  <c:v>10915</c:v>
                </c:pt>
                <c:pt idx="220">
                  <c:v>9592</c:v>
                </c:pt>
                <c:pt idx="221">
                  <c:v>5466.5</c:v>
                </c:pt>
                <c:pt idx="222">
                  <c:v>12106.5</c:v>
                </c:pt>
                <c:pt idx="223">
                  <c:v>8034</c:v>
                </c:pt>
                <c:pt idx="224">
                  <c:v>9408.6666666667006</c:v>
                </c:pt>
                <c:pt idx="225">
                  <c:v>9220</c:v>
                </c:pt>
                <c:pt idx="226">
                  <c:v>4764.5</c:v>
                </c:pt>
                <c:pt idx="227">
                  <c:v>10811.5</c:v>
                </c:pt>
                <c:pt idx="228">
                  <c:v>7445</c:v>
                </c:pt>
                <c:pt idx="229">
                  <c:v>7860</c:v>
                </c:pt>
                <c:pt idx="230">
                  <c:v>8037.5</c:v>
                </c:pt>
                <c:pt idx="231">
                  <c:v>6814</c:v>
                </c:pt>
                <c:pt idx="232">
                  <c:v>10194</c:v>
                </c:pt>
                <c:pt idx="233">
                  <c:v>11047.333333332999</c:v>
                </c:pt>
                <c:pt idx="234">
                  <c:v>6794</c:v>
                </c:pt>
                <c:pt idx="235">
                  <c:v>9748</c:v>
                </c:pt>
                <c:pt idx="236">
                  <c:v>10516</c:v>
                </c:pt>
                <c:pt idx="237">
                  <c:v>9440</c:v>
                </c:pt>
                <c:pt idx="238">
                  <c:v>8513.5</c:v>
                </c:pt>
                <c:pt idx="239">
                  <c:v>9709.5</c:v>
                </c:pt>
                <c:pt idx="240">
                  <c:v>5817</c:v>
                </c:pt>
                <c:pt idx="241">
                  <c:v>10442</c:v>
                </c:pt>
                <c:pt idx="242">
                  <c:v>10122</c:v>
                </c:pt>
                <c:pt idx="243">
                  <c:v>11585</c:v>
                </c:pt>
                <c:pt idx="244">
                  <c:v>8929</c:v>
                </c:pt>
                <c:pt idx="245">
                  <c:v>6553.6666666666997</c:v>
                </c:pt>
                <c:pt idx="246">
                  <c:v>6976</c:v>
                </c:pt>
                <c:pt idx="247">
                  <c:v>15164</c:v>
                </c:pt>
                <c:pt idx="248">
                  <c:v>7982</c:v>
                </c:pt>
                <c:pt idx="249">
                  <c:v>11991</c:v>
                </c:pt>
                <c:pt idx="250">
                  <c:v>11781</c:v>
                </c:pt>
                <c:pt idx="251">
                  <c:v>11974</c:v>
                </c:pt>
                <c:pt idx="252">
                  <c:v>9936.3333333332994</c:v>
                </c:pt>
                <c:pt idx="253">
                  <c:v>8590</c:v>
                </c:pt>
                <c:pt idx="254">
                  <c:v>11724</c:v>
                </c:pt>
                <c:pt idx="255">
                  <c:v>16207</c:v>
                </c:pt>
                <c:pt idx="256">
                  <c:v>9482</c:v>
                </c:pt>
                <c:pt idx="257">
                  <c:v>8419</c:v>
                </c:pt>
                <c:pt idx="258">
                  <c:v>8112</c:v>
                </c:pt>
                <c:pt idx="259">
                  <c:v>6982.6666666666997</c:v>
                </c:pt>
                <c:pt idx="260">
                  <c:v>8404</c:v>
                </c:pt>
                <c:pt idx="261">
                  <c:v>7573</c:v>
                </c:pt>
                <c:pt idx="262">
                  <c:v>6915</c:v>
                </c:pt>
                <c:pt idx="263">
                  <c:v>11518.5</c:v>
                </c:pt>
                <c:pt idx="264">
                  <c:v>8357</c:v>
                </c:pt>
                <c:pt idx="265">
                  <c:v>6927</c:v>
                </c:pt>
                <c:pt idx="266">
                  <c:v>11483</c:v>
                </c:pt>
                <c:pt idx="267">
                  <c:v>9778</c:v>
                </c:pt>
                <c:pt idx="268">
                  <c:v>6022</c:v>
                </c:pt>
                <c:pt idx="269">
                  <c:v>12973</c:v>
                </c:pt>
                <c:pt idx="270">
                  <c:v>9520.5</c:v>
                </c:pt>
                <c:pt idx="271">
                  <c:v>6572</c:v>
                </c:pt>
                <c:pt idx="272">
                  <c:v>7379</c:v>
                </c:pt>
                <c:pt idx="273">
                  <c:v>9008</c:v>
                </c:pt>
                <c:pt idx="274">
                  <c:v>6284</c:v>
                </c:pt>
                <c:pt idx="275">
                  <c:v>6003</c:v>
                </c:pt>
                <c:pt idx="276">
                  <c:v>7534</c:v>
                </c:pt>
                <c:pt idx="277">
                  <c:v>10239</c:v>
                </c:pt>
                <c:pt idx="278">
                  <c:v>9538</c:v>
                </c:pt>
                <c:pt idx="279">
                  <c:v>9305.5</c:v>
                </c:pt>
                <c:pt idx="280">
                  <c:v>11086.5</c:v>
                </c:pt>
                <c:pt idx="281">
                  <c:v>9575</c:v>
                </c:pt>
                <c:pt idx="282">
                  <c:v>10704</c:v>
                </c:pt>
                <c:pt idx="283">
                  <c:v>5930.5</c:v>
                </c:pt>
                <c:pt idx="284">
                  <c:v>7645</c:v>
                </c:pt>
                <c:pt idx="285">
                  <c:v>13431</c:v>
                </c:pt>
                <c:pt idx="286">
                  <c:v>9185</c:v>
                </c:pt>
                <c:pt idx="287">
                  <c:v>10553</c:v>
                </c:pt>
                <c:pt idx="288">
                  <c:v>12088.333333332999</c:v>
                </c:pt>
                <c:pt idx="289">
                  <c:v>14370</c:v>
                </c:pt>
                <c:pt idx="290">
                  <c:v>10759.666666667001</c:v>
                </c:pt>
                <c:pt idx="291">
                  <c:v>2204</c:v>
                </c:pt>
                <c:pt idx="292">
                  <c:v>10628</c:v>
                </c:pt>
                <c:pt idx="293">
                  <c:v>11833</c:v>
                </c:pt>
                <c:pt idx="294">
                  <c:v>10095</c:v>
                </c:pt>
                <c:pt idx="295">
                  <c:v>8931</c:v>
                </c:pt>
                <c:pt idx="296">
                  <c:v>12057</c:v>
                </c:pt>
                <c:pt idx="297">
                  <c:v>9812.6666666667006</c:v>
                </c:pt>
                <c:pt idx="298">
                  <c:v>10224</c:v>
                </c:pt>
                <c:pt idx="299">
                  <c:v>10996</c:v>
                </c:pt>
                <c:pt idx="300">
                  <c:v>10421</c:v>
                </c:pt>
                <c:pt idx="301">
                  <c:v>8882</c:v>
                </c:pt>
                <c:pt idx="302">
                  <c:v>7282</c:v>
                </c:pt>
                <c:pt idx="303">
                  <c:v>9204.25</c:v>
                </c:pt>
                <c:pt idx="304">
                  <c:v>6410</c:v>
                </c:pt>
                <c:pt idx="305">
                  <c:v>9551</c:v>
                </c:pt>
                <c:pt idx="306">
                  <c:v>7018</c:v>
                </c:pt>
                <c:pt idx="307">
                  <c:v>8041.5</c:v>
                </c:pt>
                <c:pt idx="308">
                  <c:v>11010.5</c:v>
                </c:pt>
                <c:pt idx="309">
                  <c:v>7009.5</c:v>
                </c:pt>
                <c:pt idx="310">
                  <c:v>8469</c:v>
                </c:pt>
                <c:pt idx="311">
                  <c:v>6519</c:v>
                </c:pt>
                <c:pt idx="312">
                  <c:v>5578</c:v>
                </c:pt>
                <c:pt idx="313">
                  <c:v>6377.5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6B-4D8C-A786-0AFB2000B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Sheet1!$A$2:$A$315</c:f>
              <c:numCache>
                <c:formatCode>m/d/yyyy</c:formatCode>
                <c:ptCount val="314"/>
                <c:pt idx="0">
                  <c:v>42366</c:v>
                </c:pt>
                <c:pt idx="1">
                  <c:v>42367</c:v>
                </c:pt>
                <c:pt idx="2">
                  <c:v>42368</c:v>
                </c:pt>
                <c:pt idx="3">
                  <c:v>42369</c:v>
                </c:pt>
                <c:pt idx="4">
                  <c:v>42370</c:v>
                </c:pt>
                <c:pt idx="5">
                  <c:v>42371</c:v>
                </c:pt>
                <c:pt idx="6">
                  <c:v>42372</c:v>
                </c:pt>
                <c:pt idx="7">
                  <c:v>42373</c:v>
                </c:pt>
                <c:pt idx="8">
                  <c:v>42374</c:v>
                </c:pt>
                <c:pt idx="9">
                  <c:v>42375</c:v>
                </c:pt>
                <c:pt idx="10">
                  <c:v>42376</c:v>
                </c:pt>
                <c:pt idx="11">
                  <c:v>42377</c:v>
                </c:pt>
                <c:pt idx="12">
                  <c:v>42378</c:v>
                </c:pt>
                <c:pt idx="13">
                  <c:v>42379</c:v>
                </c:pt>
                <c:pt idx="14">
                  <c:v>42380</c:v>
                </c:pt>
                <c:pt idx="15">
                  <c:v>42381</c:v>
                </c:pt>
                <c:pt idx="16">
                  <c:v>42382</c:v>
                </c:pt>
                <c:pt idx="17">
                  <c:v>42383</c:v>
                </c:pt>
                <c:pt idx="18">
                  <c:v>42384</c:v>
                </c:pt>
                <c:pt idx="19">
                  <c:v>42385</c:v>
                </c:pt>
                <c:pt idx="20">
                  <c:v>42386</c:v>
                </c:pt>
                <c:pt idx="21">
                  <c:v>42387</c:v>
                </c:pt>
                <c:pt idx="22">
                  <c:v>42388</c:v>
                </c:pt>
                <c:pt idx="23">
                  <c:v>42389</c:v>
                </c:pt>
                <c:pt idx="24">
                  <c:v>42390</c:v>
                </c:pt>
                <c:pt idx="25">
                  <c:v>42391</c:v>
                </c:pt>
                <c:pt idx="26">
                  <c:v>42392</c:v>
                </c:pt>
                <c:pt idx="27">
                  <c:v>42394</c:v>
                </c:pt>
                <c:pt idx="28">
                  <c:v>42395</c:v>
                </c:pt>
                <c:pt idx="29">
                  <c:v>42396</c:v>
                </c:pt>
                <c:pt idx="30">
                  <c:v>42397</c:v>
                </c:pt>
                <c:pt idx="31">
                  <c:v>42398</c:v>
                </c:pt>
                <c:pt idx="32">
                  <c:v>42399</c:v>
                </c:pt>
                <c:pt idx="33">
                  <c:v>42400</c:v>
                </c:pt>
                <c:pt idx="34">
                  <c:v>42401</c:v>
                </c:pt>
                <c:pt idx="35">
                  <c:v>42402</c:v>
                </c:pt>
                <c:pt idx="36">
                  <c:v>42404</c:v>
                </c:pt>
                <c:pt idx="37">
                  <c:v>42405</c:v>
                </c:pt>
                <c:pt idx="38">
                  <c:v>42407</c:v>
                </c:pt>
                <c:pt idx="39">
                  <c:v>42408</c:v>
                </c:pt>
                <c:pt idx="40">
                  <c:v>42409</c:v>
                </c:pt>
                <c:pt idx="41">
                  <c:v>42410</c:v>
                </c:pt>
                <c:pt idx="42">
                  <c:v>42411</c:v>
                </c:pt>
                <c:pt idx="43">
                  <c:v>42412</c:v>
                </c:pt>
                <c:pt idx="44">
                  <c:v>42413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42421</c:v>
                </c:pt>
                <c:pt idx="51">
                  <c:v>42422</c:v>
                </c:pt>
                <c:pt idx="52">
                  <c:v>42423</c:v>
                </c:pt>
                <c:pt idx="53">
                  <c:v>42424</c:v>
                </c:pt>
                <c:pt idx="54">
                  <c:v>42425</c:v>
                </c:pt>
                <c:pt idx="55">
                  <c:v>42426</c:v>
                </c:pt>
                <c:pt idx="56">
                  <c:v>42428</c:v>
                </c:pt>
                <c:pt idx="57">
                  <c:v>42429</c:v>
                </c:pt>
                <c:pt idx="58">
                  <c:v>42430</c:v>
                </c:pt>
                <c:pt idx="59">
                  <c:v>42431</c:v>
                </c:pt>
                <c:pt idx="60">
                  <c:v>42432</c:v>
                </c:pt>
                <c:pt idx="61">
                  <c:v>42433</c:v>
                </c:pt>
                <c:pt idx="62">
                  <c:v>42434</c:v>
                </c:pt>
                <c:pt idx="63">
                  <c:v>42436</c:v>
                </c:pt>
                <c:pt idx="64">
                  <c:v>42437</c:v>
                </c:pt>
                <c:pt idx="65">
                  <c:v>42438</c:v>
                </c:pt>
                <c:pt idx="66">
                  <c:v>42440</c:v>
                </c:pt>
                <c:pt idx="67">
                  <c:v>42442</c:v>
                </c:pt>
                <c:pt idx="68">
                  <c:v>42444</c:v>
                </c:pt>
                <c:pt idx="69">
                  <c:v>42446</c:v>
                </c:pt>
                <c:pt idx="70">
                  <c:v>42447</c:v>
                </c:pt>
                <c:pt idx="71">
                  <c:v>42448</c:v>
                </c:pt>
                <c:pt idx="72">
                  <c:v>42450</c:v>
                </c:pt>
                <c:pt idx="73">
                  <c:v>42451</c:v>
                </c:pt>
                <c:pt idx="74">
                  <c:v>42452</c:v>
                </c:pt>
                <c:pt idx="75">
                  <c:v>42454</c:v>
                </c:pt>
                <c:pt idx="76">
                  <c:v>42455</c:v>
                </c:pt>
                <c:pt idx="77">
                  <c:v>42458</c:v>
                </c:pt>
                <c:pt idx="78">
                  <c:v>42459</c:v>
                </c:pt>
                <c:pt idx="79">
                  <c:v>42460</c:v>
                </c:pt>
                <c:pt idx="80">
                  <c:v>42461</c:v>
                </c:pt>
                <c:pt idx="81">
                  <c:v>42462</c:v>
                </c:pt>
                <c:pt idx="82">
                  <c:v>42463</c:v>
                </c:pt>
                <c:pt idx="83">
                  <c:v>42464</c:v>
                </c:pt>
                <c:pt idx="84">
                  <c:v>42465</c:v>
                </c:pt>
                <c:pt idx="85">
                  <c:v>42466</c:v>
                </c:pt>
                <c:pt idx="86">
                  <c:v>42468</c:v>
                </c:pt>
                <c:pt idx="87">
                  <c:v>42469</c:v>
                </c:pt>
                <c:pt idx="88">
                  <c:v>42470</c:v>
                </c:pt>
                <c:pt idx="89">
                  <c:v>42471</c:v>
                </c:pt>
                <c:pt idx="90">
                  <c:v>42472</c:v>
                </c:pt>
                <c:pt idx="91">
                  <c:v>42473</c:v>
                </c:pt>
                <c:pt idx="92">
                  <c:v>42474</c:v>
                </c:pt>
                <c:pt idx="93">
                  <c:v>42475</c:v>
                </c:pt>
                <c:pt idx="94">
                  <c:v>42476</c:v>
                </c:pt>
                <c:pt idx="95">
                  <c:v>42477</c:v>
                </c:pt>
                <c:pt idx="96">
                  <c:v>42478</c:v>
                </c:pt>
                <c:pt idx="97">
                  <c:v>42479</c:v>
                </c:pt>
                <c:pt idx="98">
                  <c:v>42480</c:v>
                </c:pt>
                <c:pt idx="99">
                  <c:v>42481</c:v>
                </c:pt>
                <c:pt idx="100">
                  <c:v>42482</c:v>
                </c:pt>
                <c:pt idx="101">
                  <c:v>42483</c:v>
                </c:pt>
                <c:pt idx="102">
                  <c:v>42485</c:v>
                </c:pt>
                <c:pt idx="103">
                  <c:v>42486</c:v>
                </c:pt>
                <c:pt idx="104">
                  <c:v>42487</c:v>
                </c:pt>
                <c:pt idx="105">
                  <c:v>42488</c:v>
                </c:pt>
                <c:pt idx="106">
                  <c:v>42489</c:v>
                </c:pt>
                <c:pt idx="107">
                  <c:v>42490</c:v>
                </c:pt>
                <c:pt idx="108">
                  <c:v>42491</c:v>
                </c:pt>
                <c:pt idx="109">
                  <c:v>42492</c:v>
                </c:pt>
                <c:pt idx="110">
                  <c:v>42493</c:v>
                </c:pt>
                <c:pt idx="111">
                  <c:v>42494</c:v>
                </c:pt>
                <c:pt idx="112">
                  <c:v>42495</c:v>
                </c:pt>
                <c:pt idx="113">
                  <c:v>42496</c:v>
                </c:pt>
                <c:pt idx="114">
                  <c:v>42497</c:v>
                </c:pt>
                <c:pt idx="115">
                  <c:v>42498</c:v>
                </c:pt>
                <c:pt idx="116">
                  <c:v>42499</c:v>
                </c:pt>
                <c:pt idx="117">
                  <c:v>42500</c:v>
                </c:pt>
                <c:pt idx="118">
                  <c:v>42501</c:v>
                </c:pt>
                <c:pt idx="119">
                  <c:v>42502</c:v>
                </c:pt>
                <c:pt idx="120">
                  <c:v>42503</c:v>
                </c:pt>
                <c:pt idx="121">
                  <c:v>42504</c:v>
                </c:pt>
                <c:pt idx="122">
                  <c:v>42505</c:v>
                </c:pt>
                <c:pt idx="123">
                  <c:v>42506</c:v>
                </c:pt>
                <c:pt idx="124">
                  <c:v>42507</c:v>
                </c:pt>
                <c:pt idx="125">
                  <c:v>42508</c:v>
                </c:pt>
                <c:pt idx="126">
                  <c:v>42509</c:v>
                </c:pt>
                <c:pt idx="127">
                  <c:v>42510</c:v>
                </c:pt>
                <c:pt idx="128">
                  <c:v>42511</c:v>
                </c:pt>
                <c:pt idx="129">
                  <c:v>42512</c:v>
                </c:pt>
                <c:pt idx="130">
                  <c:v>42513</c:v>
                </c:pt>
                <c:pt idx="131">
                  <c:v>42514</c:v>
                </c:pt>
                <c:pt idx="132">
                  <c:v>42515</c:v>
                </c:pt>
                <c:pt idx="133">
                  <c:v>42516</c:v>
                </c:pt>
                <c:pt idx="134">
                  <c:v>42517</c:v>
                </c:pt>
                <c:pt idx="135">
                  <c:v>42518</c:v>
                </c:pt>
                <c:pt idx="136">
                  <c:v>42519</c:v>
                </c:pt>
                <c:pt idx="137">
                  <c:v>42520</c:v>
                </c:pt>
                <c:pt idx="138">
                  <c:v>42521</c:v>
                </c:pt>
                <c:pt idx="139">
                  <c:v>42522</c:v>
                </c:pt>
                <c:pt idx="140">
                  <c:v>42523</c:v>
                </c:pt>
                <c:pt idx="141">
                  <c:v>42524</c:v>
                </c:pt>
                <c:pt idx="142">
                  <c:v>42525</c:v>
                </c:pt>
                <c:pt idx="143">
                  <c:v>42526</c:v>
                </c:pt>
                <c:pt idx="144">
                  <c:v>42527</c:v>
                </c:pt>
                <c:pt idx="145">
                  <c:v>42528</c:v>
                </c:pt>
                <c:pt idx="146">
                  <c:v>42529</c:v>
                </c:pt>
                <c:pt idx="147">
                  <c:v>42531</c:v>
                </c:pt>
                <c:pt idx="148">
                  <c:v>42532</c:v>
                </c:pt>
                <c:pt idx="149">
                  <c:v>42533</c:v>
                </c:pt>
                <c:pt idx="150">
                  <c:v>42534</c:v>
                </c:pt>
                <c:pt idx="151">
                  <c:v>42535</c:v>
                </c:pt>
                <c:pt idx="152">
                  <c:v>42536</c:v>
                </c:pt>
                <c:pt idx="153">
                  <c:v>42537</c:v>
                </c:pt>
                <c:pt idx="154">
                  <c:v>42538</c:v>
                </c:pt>
                <c:pt idx="155">
                  <c:v>42540</c:v>
                </c:pt>
                <c:pt idx="156">
                  <c:v>42541</c:v>
                </c:pt>
                <c:pt idx="157">
                  <c:v>42542</c:v>
                </c:pt>
                <c:pt idx="158">
                  <c:v>42543</c:v>
                </c:pt>
                <c:pt idx="159">
                  <c:v>42544</c:v>
                </c:pt>
                <c:pt idx="160">
                  <c:v>42545</c:v>
                </c:pt>
                <c:pt idx="161">
                  <c:v>42546</c:v>
                </c:pt>
                <c:pt idx="162">
                  <c:v>42548</c:v>
                </c:pt>
                <c:pt idx="163">
                  <c:v>42549</c:v>
                </c:pt>
                <c:pt idx="164">
                  <c:v>42550</c:v>
                </c:pt>
                <c:pt idx="165">
                  <c:v>42551</c:v>
                </c:pt>
                <c:pt idx="166">
                  <c:v>42552</c:v>
                </c:pt>
                <c:pt idx="167">
                  <c:v>42553</c:v>
                </c:pt>
                <c:pt idx="168">
                  <c:v>42554</c:v>
                </c:pt>
                <c:pt idx="169">
                  <c:v>42555</c:v>
                </c:pt>
                <c:pt idx="170">
                  <c:v>42556</c:v>
                </c:pt>
                <c:pt idx="171">
                  <c:v>42557</c:v>
                </c:pt>
                <c:pt idx="172">
                  <c:v>42558</c:v>
                </c:pt>
                <c:pt idx="173">
                  <c:v>42559</c:v>
                </c:pt>
                <c:pt idx="174">
                  <c:v>42560</c:v>
                </c:pt>
                <c:pt idx="175">
                  <c:v>42561</c:v>
                </c:pt>
                <c:pt idx="176">
                  <c:v>42562</c:v>
                </c:pt>
                <c:pt idx="177">
                  <c:v>42563</c:v>
                </c:pt>
                <c:pt idx="178">
                  <c:v>42564</c:v>
                </c:pt>
                <c:pt idx="179">
                  <c:v>42565</c:v>
                </c:pt>
                <c:pt idx="180">
                  <c:v>42566</c:v>
                </c:pt>
                <c:pt idx="181">
                  <c:v>42567</c:v>
                </c:pt>
                <c:pt idx="182">
                  <c:v>42569</c:v>
                </c:pt>
                <c:pt idx="183">
                  <c:v>42570</c:v>
                </c:pt>
                <c:pt idx="184">
                  <c:v>42571</c:v>
                </c:pt>
                <c:pt idx="185">
                  <c:v>42572</c:v>
                </c:pt>
                <c:pt idx="186">
                  <c:v>42573</c:v>
                </c:pt>
                <c:pt idx="187">
                  <c:v>42574</c:v>
                </c:pt>
                <c:pt idx="188">
                  <c:v>42575</c:v>
                </c:pt>
                <c:pt idx="189">
                  <c:v>42576</c:v>
                </c:pt>
                <c:pt idx="190">
                  <c:v>42577</c:v>
                </c:pt>
                <c:pt idx="191">
                  <c:v>42578</c:v>
                </c:pt>
                <c:pt idx="192">
                  <c:v>42579</c:v>
                </c:pt>
                <c:pt idx="193">
                  <c:v>42580</c:v>
                </c:pt>
                <c:pt idx="194">
                  <c:v>42581</c:v>
                </c:pt>
                <c:pt idx="195">
                  <c:v>42582</c:v>
                </c:pt>
                <c:pt idx="196">
                  <c:v>42583</c:v>
                </c:pt>
                <c:pt idx="197">
                  <c:v>42584</c:v>
                </c:pt>
                <c:pt idx="198">
                  <c:v>42585</c:v>
                </c:pt>
                <c:pt idx="199">
                  <c:v>42586</c:v>
                </c:pt>
                <c:pt idx="200">
                  <c:v>42587</c:v>
                </c:pt>
                <c:pt idx="201">
                  <c:v>42588</c:v>
                </c:pt>
                <c:pt idx="202">
                  <c:v>42589</c:v>
                </c:pt>
                <c:pt idx="203">
                  <c:v>42590</c:v>
                </c:pt>
                <c:pt idx="204">
                  <c:v>42591</c:v>
                </c:pt>
                <c:pt idx="205">
                  <c:v>42592</c:v>
                </c:pt>
                <c:pt idx="206">
                  <c:v>42593</c:v>
                </c:pt>
                <c:pt idx="207">
                  <c:v>42594</c:v>
                </c:pt>
                <c:pt idx="208">
                  <c:v>42595</c:v>
                </c:pt>
                <c:pt idx="209">
                  <c:v>42596</c:v>
                </c:pt>
                <c:pt idx="210">
                  <c:v>42597</c:v>
                </c:pt>
                <c:pt idx="211">
                  <c:v>42598</c:v>
                </c:pt>
                <c:pt idx="212">
                  <c:v>42599</c:v>
                </c:pt>
                <c:pt idx="213">
                  <c:v>42600</c:v>
                </c:pt>
                <c:pt idx="214">
                  <c:v>42601</c:v>
                </c:pt>
                <c:pt idx="215">
                  <c:v>42602</c:v>
                </c:pt>
                <c:pt idx="216">
                  <c:v>42603</c:v>
                </c:pt>
                <c:pt idx="217">
                  <c:v>42604</c:v>
                </c:pt>
                <c:pt idx="218">
                  <c:v>42605</c:v>
                </c:pt>
                <c:pt idx="219">
                  <c:v>42606</c:v>
                </c:pt>
                <c:pt idx="220">
                  <c:v>42607</c:v>
                </c:pt>
                <c:pt idx="221">
                  <c:v>42608</c:v>
                </c:pt>
                <c:pt idx="222">
                  <c:v>42610</c:v>
                </c:pt>
                <c:pt idx="223">
                  <c:v>42612</c:v>
                </c:pt>
                <c:pt idx="224">
                  <c:v>42613</c:v>
                </c:pt>
                <c:pt idx="225">
                  <c:v>42614</c:v>
                </c:pt>
                <c:pt idx="226">
                  <c:v>42615</c:v>
                </c:pt>
                <c:pt idx="227">
                  <c:v>42616</c:v>
                </c:pt>
                <c:pt idx="228">
                  <c:v>42617</c:v>
                </c:pt>
                <c:pt idx="229">
                  <c:v>42618</c:v>
                </c:pt>
                <c:pt idx="230">
                  <c:v>42619</c:v>
                </c:pt>
                <c:pt idx="231">
                  <c:v>42620</c:v>
                </c:pt>
                <c:pt idx="232">
                  <c:v>42621</c:v>
                </c:pt>
                <c:pt idx="233">
                  <c:v>42622</c:v>
                </c:pt>
                <c:pt idx="234">
                  <c:v>42623</c:v>
                </c:pt>
                <c:pt idx="235">
                  <c:v>42624</c:v>
                </c:pt>
                <c:pt idx="236">
                  <c:v>42625</c:v>
                </c:pt>
                <c:pt idx="237">
                  <c:v>42626</c:v>
                </c:pt>
                <c:pt idx="238">
                  <c:v>42627</c:v>
                </c:pt>
                <c:pt idx="239">
                  <c:v>42628</c:v>
                </c:pt>
                <c:pt idx="240">
                  <c:v>42629</c:v>
                </c:pt>
                <c:pt idx="241">
                  <c:v>42630</c:v>
                </c:pt>
                <c:pt idx="242">
                  <c:v>42631</c:v>
                </c:pt>
                <c:pt idx="243">
                  <c:v>42632</c:v>
                </c:pt>
                <c:pt idx="244">
                  <c:v>42633</c:v>
                </c:pt>
                <c:pt idx="245">
                  <c:v>42634</c:v>
                </c:pt>
                <c:pt idx="246">
                  <c:v>42635</c:v>
                </c:pt>
                <c:pt idx="247">
                  <c:v>42636</c:v>
                </c:pt>
                <c:pt idx="248">
                  <c:v>42637</c:v>
                </c:pt>
                <c:pt idx="249">
                  <c:v>42639</c:v>
                </c:pt>
                <c:pt idx="250">
                  <c:v>42640</c:v>
                </c:pt>
                <c:pt idx="251">
                  <c:v>42641</c:v>
                </c:pt>
                <c:pt idx="252">
                  <c:v>42642</c:v>
                </c:pt>
                <c:pt idx="253">
                  <c:v>42643</c:v>
                </c:pt>
                <c:pt idx="254">
                  <c:v>42645</c:v>
                </c:pt>
                <c:pt idx="255">
                  <c:v>42646</c:v>
                </c:pt>
                <c:pt idx="256">
                  <c:v>42647</c:v>
                </c:pt>
                <c:pt idx="257">
                  <c:v>42648</c:v>
                </c:pt>
                <c:pt idx="258">
                  <c:v>42649</c:v>
                </c:pt>
                <c:pt idx="259">
                  <c:v>42650</c:v>
                </c:pt>
                <c:pt idx="260">
                  <c:v>42651</c:v>
                </c:pt>
                <c:pt idx="261">
                  <c:v>42653</c:v>
                </c:pt>
                <c:pt idx="262">
                  <c:v>42654</c:v>
                </c:pt>
                <c:pt idx="263">
                  <c:v>42655</c:v>
                </c:pt>
                <c:pt idx="264">
                  <c:v>42656</c:v>
                </c:pt>
                <c:pt idx="265">
                  <c:v>42657</c:v>
                </c:pt>
                <c:pt idx="266">
                  <c:v>42658</c:v>
                </c:pt>
                <c:pt idx="267">
                  <c:v>42660</c:v>
                </c:pt>
                <c:pt idx="268">
                  <c:v>42661</c:v>
                </c:pt>
                <c:pt idx="269">
                  <c:v>42662</c:v>
                </c:pt>
                <c:pt idx="270">
                  <c:v>42663</c:v>
                </c:pt>
                <c:pt idx="271">
                  <c:v>42664</c:v>
                </c:pt>
                <c:pt idx="272">
                  <c:v>42665</c:v>
                </c:pt>
                <c:pt idx="273">
                  <c:v>42666</c:v>
                </c:pt>
                <c:pt idx="274">
                  <c:v>42667</c:v>
                </c:pt>
                <c:pt idx="275">
                  <c:v>42668</c:v>
                </c:pt>
                <c:pt idx="276">
                  <c:v>42669</c:v>
                </c:pt>
                <c:pt idx="277">
                  <c:v>42670</c:v>
                </c:pt>
                <c:pt idx="278">
                  <c:v>42671</c:v>
                </c:pt>
                <c:pt idx="279">
                  <c:v>42674</c:v>
                </c:pt>
                <c:pt idx="280">
                  <c:v>42675</c:v>
                </c:pt>
                <c:pt idx="281">
                  <c:v>42676</c:v>
                </c:pt>
                <c:pt idx="282">
                  <c:v>42677</c:v>
                </c:pt>
                <c:pt idx="283">
                  <c:v>42678</c:v>
                </c:pt>
                <c:pt idx="284">
                  <c:v>42679</c:v>
                </c:pt>
                <c:pt idx="285">
                  <c:v>42680</c:v>
                </c:pt>
                <c:pt idx="286">
                  <c:v>42681</c:v>
                </c:pt>
                <c:pt idx="287">
                  <c:v>42682</c:v>
                </c:pt>
                <c:pt idx="288">
                  <c:v>42683</c:v>
                </c:pt>
                <c:pt idx="289">
                  <c:v>42684</c:v>
                </c:pt>
                <c:pt idx="290">
                  <c:v>42685</c:v>
                </c:pt>
                <c:pt idx="291">
                  <c:v>42686</c:v>
                </c:pt>
                <c:pt idx="292">
                  <c:v>42687</c:v>
                </c:pt>
                <c:pt idx="293">
                  <c:v>42688</c:v>
                </c:pt>
                <c:pt idx="294">
                  <c:v>42689</c:v>
                </c:pt>
                <c:pt idx="295">
                  <c:v>42690</c:v>
                </c:pt>
                <c:pt idx="296">
                  <c:v>42691</c:v>
                </c:pt>
                <c:pt idx="297">
                  <c:v>42692</c:v>
                </c:pt>
                <c:pt idx="298">
                  <c:v>42693</c:v>
                </c:pt>
                <c:pt idx="299">
                  <c:v>42694</c:v>
                </c:pt>
                <c:pt idx="300">
                  <c:v>42695</c:v>
                </c:pt>
                <c:pt idx="301">
                  <c:v>42696</c:v>
                </c:pt>
                <c:pt idx="302">
                  <c:v>42697</c:v>
                </c:pt>
                <c:pt idx="303">
                  <c:v>42698</c:v>
                </c:pt>
                <c:pt idx="304">
                  <c:v>42699</c:v>
                </c:pt>
                <c:pt idx="305">
                  <c:v>42700</c:v>
                </c:pt>
                <c:pt idx="306">
                  <c:v>42701</c:v>
                </c:pt>
                <c:pt idx="307">
                  <c:v>42702</c:v>
                </c:pt>
                <c:pt idx="308">
                  <c:v>42703</c:v>
                </c:pt>
                <c:pt idx="309">
                  <c:v>42704</c:v>
                </c:pt>
                <c:pt idx="310">
                  <c:v>42705</c:v>
                </c:pt>
                <c:pt idx="311">
                  <c:v>42706</c:v>
                </c:pt>
                <c:pt idx="312">
                  <c:v>42707</c:v>
                </c:pt>
                <c:pt idx="313">
                  <c:v>42708</c:v>
                </c:pt>
              </c:numCache>
            </c:numRef>
          </c:cat>
          <c:val>
            <c:numRef>
              <c:f>Sheet1!$C$2:$C$315</c:f>
              <c:numCache>
                <c:formatCode>General</c:formatCode>
                <c:ptCount val="3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6B-4D8C-A786-0AFB2000B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Sheet1!$A$2:$A$315</c:f>
              <c:numCache>
                <c:formatCode>m/d/yyyy</c:formatCode>
                <c:ptCount val="314"/>
                <c:pt idx="0">
                  <c:v>42366</c:v>
                </c:pt>
                <c:pt idx="1">
                  <c:v>42367</c:v>
                </c:pt>
                <c:pt idx="2">
                  <c:v>42368</c:v>
                </c:pt>
                <c:pt idx="3">
                  <c:v>42369</c:v>
                </c:pt>
                <c:pt idx="4">
                  <c:v>42370</c:v>
                </c:pt>
                <c:pt idx="5">
                  <c:v>42371</c:v>
                </c:pt>
                <c:pt idx="6">
                  <c:v>42372</c:v>
                </c:pt>
                <c:pt idx="7">
                  <c:v>42373</c:v>
                </c:pt>
                <c:pt idx="8">
                  <c:v>42374</c:v>
                </c:pt>
                <c:pt idx="9">
                  <c:v>42375</c:v>
                </c:pt>
                <c:pt idx="10">
                  <c:v>42376</c:v>
                </c:pt>
                <c:pt idx="11">
                  <c:v>42377</c:v>
                </c:pt>
                <c:pt idx="12">
                  <c:v>42378</c:v>
                </c:pt>
                <c:pt idx="13">
                  <c:v>42379</c:v>
                </c:pt>
                <c:pt idx="14">
                  <c:v>42380</c:v>
                </c:pt>
                <c:pt idx="15">
                  <c:v>42381</c:v>
                </c:pt>
                <c:pt idx="16">
                  <c:v>42382</c:v>
                </c:pt>
                <c:pt idx="17">
                  <c:v>42383</c:v>
                </c:pt>
                <c:pt idx="18">
                  <c:v>42384</c:v>
                </c:pt>
                <c:pt idx="19">
                  <c:v>42385</c:v>
                </c:pt>
                <c:pt idx="20">
                  <c:v>42386</c:v>
                </c:pt>
                <c:pt idx="21">
                  <c:v>42387</c:v>
                </c:pt>
                <c:pt idx="22">
                  <c:v>42388</c:v>
                </c:pt>
                <c:pt idx="23">
                  <c:v>42389</c:v>
                </c:pt>
                <c:pt idx="24">
                  <c:v>42390</c:v>
                </c:pt>
                <c:pt idx="25">
                  <c:v>42391</c:v>
                </c:pt>
                <c:pt idx="26">
                  <c:v>42392</c:v>
                </c:pt>
                <c:pt idx="27">
                  <c:v>42394</c:v>
                </c:pt>
                <c:pt idx="28">
                  <c:v>42395</c:v>
                </c:pt>
                <c:pt idx="29">
                  <c:v>42396</c:v>
                </c:pt>
                <c:pt idx="30">
                  <c:v>42397</c:v>
                </c:pt>
                <c:pt idx="31">
                  <c:v>42398</c:v>
                </c:pt>
                <c:pt idx="32">
                  <c:v>42399</c:v>
                </c:pt>
                <c:pt idx="33">
                  <c:v>42400</c:v>
                </c:pt>
                <c:pt idx="34">
                  <c:v>42401</c:v>
                </c:pt>
                <c:pt idx="35">
                  <c:v>42402</c:v>
                </c:pt>
                <c:pt idx="36">
                  <c:v>42404</c:v>
                </c:pt>
                <c:pt idx="37">
                  <c:v>42405</c:v>
                </c:pt>
                <c:pt idx="38">
                  <c:v>42407</c:v>
                </c:pt>
                <c:pt idx="39">
                  <c:v>42408</c:v>
                </c:pt>
                <c:pt idx="40">
                  <c:v>42409</c:v>
                </c:pt>
                <c:pt idx="41">
                  <c:v>42410</c:v>
                </c:pt>
                <c:pt idx="42">
                  <c:v>42411</c:v>
                </c:pt>
                <c:pt idx="43">
                  <c:v>42412</c:v>
                </c:pt>
                <c:pt idx="44">
                  <c:v>42413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42421</c:v>
                </c:pt>
                <c:pt idx="51">
                  <c:v>42422</c:v>
                </c:pt>
                <c:pt idx="52">
                  <c:v>42423</c:v>
                </c:pt>
                <c:pt idx="53">
                  <c:v>42424</c:v>
                </c:pt>
                <c:pt idx="54">
                  <c:v>42425</c:v>
                </c:pt>
                <c:pt idx="55">
                  <c:v>42426</c:v>
                </c:pt>
                <c:pt idx="56">
                  <c:v>42428</c:v>
                </c:pt>
                <c:pt idx="57">
                  <c:v>42429</c:v>
                </c:pt>
                <c:pt idx="58">
                  <c:v>42430</c:v>
                </c:pt>
                <c:pt idx="59">
                  <c:v>42431</c:v>
                </c:pt>
                <c:pt idx="60">
                  <c:v>42432</c:v>
                </c:pt>
                <c:pt idx="61">
                  <c:v>42433</c:v>
                </c:pt>
                <c:pt idx="62">
                  <c:v>42434</c:v>
                </c:pt>
                <c:pt idx="63">
                  <c:v>42436</c:v>
                </c:pt>
                <c:pt idx="64">
                  <c:v>42437</c:v>
                </c:pt>
                <c:pt idx="65">
                  <c:v>42438</c:v>
                </c:pt>
                <c:pt idx="66">
                  <c:v>42440</c:v>
                </c:pt>
                <c:pt idx="67">
                  <c:v>42442</c:v>
                </c:pt>
                <c:pt idx="68">
                  <c:v>42444</c:v>
                </c:pt>
                <c:pt idx="69">
                  <c:v>42446</c:v>
                </c:pt>
                <c:pt idx="70">
                  <c:v>42447</c:v>
                </c:pt>
                <c:pt idx="71">
                  <c:v>42448</c:v>
                </c:pt>
                <c:pt idx="72">
                  <c:v>42450</c:v>
                </c:pt>
                <c:pt idx="73">
                  <c:v>42451</c:v>
                </c:pt>
                <c:pt idx="74">
                  <c:v>42452</c:v>
                </c:pt>
                <c:pt idx="75">
                  <c:v>42454</c:v>
                </c:pt>
                <c:pt idx="76">
                  <c:v>42455</c:v>
                </c:pt>
                <c:pt idx="77">
                  <c:v>42458</c:v>
                </c:pt>
                <c:pt idx="78">
                  <c:v>42459</c:v>
                </c:pt>
                <c:pt idx="79">
                  <c:v>42460</c:v>
                </c:pt>
                <c:pt idx="80">
                  <c:v>42461</c:v>
                </c:pt>
                <c:pt idx="81">
                  <c:v>42462</c:v>
                </c:pt>
                <c:pt idx="82">
                  <c:v>42463</c:v>
                </c:pt>
                <c:pt idx="83">
                  <c:v>42464</c:v>
                </c:pt>
                <c:pt idx="84">
                  <c:v>42465</c:v>
                </c:pt>
                <c:pt idx="85">
                  <c:v>42466</c:v>
                </c:pt>
                <c:pt idx="86">
                  <c:v>42468</c:v>
                </c:pt>
                <c:pt idx="87">
                  <c:v>42469</c:v>
                </c:pt>
                <c:pt idx="88">
                  <c:v>42470</c:v>
                </c:pt>
                <c:pt idx="89">
                  <c:v>42471</c:v>
                </c:pt>
                <c:pt idx="90">
                  <c:v>42472</c:v>
                </c:pt>
                <c:pt idx="91">
                  <c:v>42473</c:v>
                </c:pt>
                <c:pt idx="92">
                  <c:v>42474</c:v>
                </c:pt>
                <c:pt idx="93">
                  <c:v>42475</c:v>
                </c:pt>
                <c:pt idx="94">
                  <c:v>42476</c:v>
                </c:pt>
                <c:pt idx="95">
                  <c:v>42477</c:v>
                </c:pt>
                <c:pt idx="96">
                  <c:v>42478</c:v>
                </c:pt>
                <c:pt idx="97">
                  <c:v>42479</c:v>
                </c:pt>
                <c:pt idx="98">
                  <c:v>42480</c:v>
                </c:pt>
                <c:pt idx="99">
                  <c:v>42481</c:v>
                </c:pt>
                <c:pt idx="100">
                  <c:v>42482</c:v>
                </c:pt>
                <c:pt idx="101">
                  <c:v>42483</c:v>
                </c:pt>
                <c:pt idx="102">
                  <c:v>42485</c:v>
                </c:pt>
                <c:pt idx="103">
                  <c:v>42486</c:v>
                </c:pt>
                <c:pt idx="104">
                  <c:v>42487</c:v>
                </c:pt>
                <c:pt idx="105">
                  <c:v>42488</c:v>
                </c:pt>
                <c:pt idx="106">
                  <c:v>42489</c:v>
                </c:pt>
                <c:pt idx="107">
                  <c:v>42490</c:v>
                </c:pt>
                <c:pt idx="108">
                  <c:v>42491</c:v>
                </c:pt>
                <c:pt idx="109">
                  <c:v>42492</c:v>
                </c:pt>
                <c:pt idx="110">
                  <c:v>42493</c:v>
                </c:pt>
                <c:pt idx="111">
                  <c:v>42494</c:v>
                </c:pt>
                <c:pt idx="112">
                  <c:v>42495</c:v>
                </c:pt>
                <c:pt idx="113">
                  <c:v>42496</c:v>
                </c:pt>
                <c:pt idx="114">
                  <c:v>42497</c:v>
                </c:pt>
                <c:pt idx="115">
                  <c:v>42498</c:v>
                </c:pt>
                <c:pt idx="116">
                  <c:v>42499</c:v>
                </c:pt>
                <c:pt idx="117">
                  <c:v>42500</c:v>
                </c:pt>
                <c:pt idx="118">
                  <c:v>42501</c:v>
                </c:pt>
                <c:pt idx="119">
                  <c:v>42502</c:v>
                </c:pt>
                <c:pt idx="120">
                  <c:v>42503</c:v>
                </c:pt>
                <c:pt idx="121">
                  <c:v>42504</c:v>
                </c:pt>
                <c:pt idx="122">
                  <c:v>42505</c:v>
                </c:pt>
                <c:pt idx="123">
                  <c:v>42506</c:v>
                </c:pt>
                <c:pt idx="124">
                  <c:v>42507</c:v>
                </c:pt>
                <c:pt idx="125">
                  <c:v>42508</c:v>
                </c:pt>
                <c:pt idx="126">
                  <c:v>42509</c:v>
                </c:pt>
                <c:pt idx="127">
                  <c:v>42510</c:v>
                </c:pt>
                <c:pt idx="128">
                  <c:v>42511</c:v>
                </c:pt>
                <c:pt idx="129">
                  <c:v>42512</c:v>
                </c:pt>
                <c:pt idx="130">
                  <c:v>42513</c:v>
                </c:pt>
                <c:pt idx="131">
                  <c:v>42514</c:v>
                </c:pt>
                <c:pt idx="132">
                  <c:v>42515</c:v>
                </c:pt>
                <c:pt idx="133">
                  <c:v>42516</c:v>
                </c:pt>
                <c:pt idx="134">
                  <c:v>42517</c:v>
                </c:pt>
                <c:pt idx="135">
                  <c:v>42518</c:v>
                </c:pt>
                <c:pt idx="136">
                  <c:v>42519</c:v>
                </c:pt>
                <c:pt idx="137">
                  <c:v>42520</c:v>
                </c:pt>
                <c:pt idx="138">
                  <c:v>42521</c:v>
                </c:pt>
                <c:pt idx="139">
                  <c:v>42522</c:v>
                </c:pt>
                <c:pt idx="140">
                  <c:v>42523</c:v>
                </c:pt>
                <c:pt idx="141">
                  <c:v>42524</c:v>
                </c:pt>
                <c:pt idx="142">
                  <c:v>42525</c:v>
                </c:pt>
                <c:pt idx="143">
                  <c:v>42526</c:v>
                </c:pt>
                <c:pt idx="144">
                  <c:v>42527</c:v>
                </c:pt>
                <c:pt idx="145">
                  <c:v>42528</c:v>
                </c:pt>
                <c:pt idx="146">
                  <c:v>42529</c:v>
                </c:pt>
                <c:pt idx="147">
                  <c:v>42531</c:v>
                </c:pt>
                <c:pt idx="148">
                  <c:v>42532</c:v>
                </c:pt>
                <c:pt idx="149">
                  <c:v>42533</c:v>
                </c:pt>
                <c:pt idx="150">
                  <c:v>42534</c:v>
                </c:pt>
                <c:pt idx="151">
                  <c:v>42535</c:v>
                </c:pt>
                <c:pt idx="152">
                  <c:v>42536</c:v>
                </c:pt>
                <c:pt idx="153">
                  <c:v>42537</c:v>
                </c:pt>
                <c:pt idx="154">
                  <c:v>42538</c:v>
                </c:pt>
                <c:pt idx="155">
                  <c:v>42540</c:v>
                </c:pt>
                <c:pt idx="156">
                  <c:v>42541</c:v>
                </c:pt>
                <c:pt idx="157">
                  <c:v>42542</c:v>
                </c:pt>
                <c:pt idx="158">
                  <c:v>42543</c:v>
                </c:pt>
                <c:pt idx="159">
                  <c:v>42544</c:v>
                </c:pt>
                <c:pt idx="160">
                  <c:v>42545</c:v>
                </c:pt>
                <c:pt idx="161">
                  <c:v>42546</c:v>
                </c:pt>
                <c:pt idx="162">
                  <c:v>42548</c:v>
                </c:pt>
                <c:pt idx="163">
                  <c:v>42549</c:v>
                </c:pt>
                <c:pt idx="164">
                  <c:v>42550</c:v>
                </c:pt>
                <c:pt idx="165">
                  <c:v>42551</c:v>
                </c:pt>
                <c:pt idx="166">
                  <c:v>42552</c:v>
                </c:pt>
                <c:pt idx="167">
                  <c:v>42553</c:v>
                </c:pt>
                <c:pt idx="168">
                  <c:v>42554</c:v>
                </c:pt>
                <c:pt idx="169">
                  <c:v>42555</c:v>
                </c:pt>
                <c:pt idx="170">
                  <c:v>42556</c:v>
                </c:pt>
                <c:pt idx="171">
                  <c:v>42557</c:v>
                </c:pt>
                <c:pt idx="172">
                  <c:v>42558</c:v>
                </c:pt>
                <c:pt idx="173">
                  <c:v>42559</c:v>
                </c:pt>
                <c:pt idx="174">
                  <c:v>42560</c:v>
                </c:pt>
                <c:pt idx="175">
                  <c:v>42561</c:v>
                </c:pt>
                <c:pt idx="176">
                  <c:v>42562</c:v>
                </c:pt>
                <c:pt idx="177">
                  <c:v>42563</c:v>
                </c:pt>
                <c:pt idx="178">
                  <c:v>42564</c:v>
                </c:pt>
                <c:pt idx="179">
                  <c:v>42565</c:v>
                </c:pt>
                <c:pt idx="180">
                  <c:v>42566</c:v>
                </c:pt>
                <c:pt idx="181">
                  <c:v>42567</c:v>
                </c:pt>
                <c:pt idx="182">
                  <c:v>42569</c:v>
                </c:pt>
                <c:pt idx="183">
                  <c:v>42570</c:v>
                </c:pt>
                <c:pt idx="184">
                  <c:v>42571</c:v>
                </c:pt>
                <c:pt idx="185">
                  <c:v>42572</c:v>
                </c:pt>
                <c:pt idx="186">
                  <c:v>42573</c:v>
                </c:pt>
                <c:pt idx="187">
                  <c:v>42574</c:v>
                </c:pt>
                <c:pt idx="188">
                  <c:v>42575</c:v>
                </c:pt>
                <c:pt idx="189">
                  <c:v>42576</c:v>
                </c:pt>
                <c:pt idx="190">
                  <c:v>42577</c:v>
                </c:pt>
                <c:pt idx="191">
                  <c:v>42578</c:v>
                </c:pt>
                <c:pt idx="192">
                  <c:v>42579</c:v>
                </c:pt>
                <c:pt idx="193">
                  <c:v>42580</c:v>
                </c:pt>
                <c:pt idx="194">
                  <c:v>42581</c:v>
                </c:pt>
                <c:pt idx="195">
                  <c:v>42582</c:v>
                </c:pt>
                <c:pt idx="196">
                  <c:v>42583</c:v>
                </c:pt>
                <c:pt idx="197">
                  <c:v>42584</c:v>
                </c:pt>
                <c:pt idx="198">
                  <c:v>42585</c:v>
                </c:pt>
                <c:pt idx="199">
                  <c:v>42586</c:v>
                </c:pt>
                <c:pt idx="200">
                  <c:v>42587</c:v>
                </c:pt>
                <c:pt idx="201">
                  <c:v>42588</c:v>
                </c:pt>
                <c:pt idx="202">
                  <c:v>42589</c:v>
                </c:pt>
                <c:pt idx="203">
                  <c:v>42590</c:v>
                </c:pt>
                <c:pt idx="204">
                  <c:v>42591</c:v>
                </c:pt>
                <c:pt idx="205">
                  <c:v>42592</c:v>
                </c:pt>
                <c:pt idx="206">
                  <c:v>42593</c:v>
                </c:pt>
                <c:pt idx="207">
                  <c:v>42594</c:v>
                </c:pt>
                <c:pt idx="208">
                  <c:v>42595</c:v>
                </c:pt>
                <c:pt idx="209">
                  <c:v>42596</c:v>
                </c:pt>
                <c:pt idx="210">
                  <c:v>42597</c:v>
                </c:pt>
                <c:pt idx="211">
                  <c:v>42598</c:v>
                </c:pt>
                <c:pt idx="212">
                  <c:v>42599</c:v>
                </c:pt>
                <c:pt idx="213">
                  <c:v>42600</c:v>
                </c:pt>
                <c:pt idx="214">
                  <c:v>42601</c:v>
                </c:pt>
                <c:pt idx="215">
                  <c:v>42602</c:v>
                </c:pt>
                <c:pt idx="216">
                  <c:v>42603</c:v>
                </c:pt>
                <c:pt idx="217">
                  <c:v>42604</c:v>
                </c:pt>
                <c:pt idx="218">
                  <c:v>42605</c:v>
                </c:pt>
                <c:pt idx="219">
                  <c:v>42606</c:v>
                </c:pt>
                <c:pt idx="220">
                  <c:v>42607</c:v>
                </c:pt>
                <c:pt idx="221">
                  <c:v>42608</c:v>
                </c:pt>
                <c:pt idx="222">
                  <c:v>42610</c:v>
                </c:pt>
                <c:pt idx="223">
                  <c:v>42612</c:v>
                </c:pt>
                <c:pt idx="224">
                  <c:v>42613</c:v>
                </c:pt>
                <c:pt idx="225">
                  <c:v>42614</c:v>
                </c:pt>
                <c:pt idx="226">
                  <c:v>42615</c:v>
                </c:pt>
                <c:pt idx="227">
                  <c:v>42616</c:v>
                </c:pt>
                <c:pt idx="228">
                  <c:v>42617</c:v>
                </c:pt>
                <c:pt idx="229">
                  <c:v>42618</c:v>
                </c:pt>
                <c:pt idx="230">
                  <c:v>42619</c:v>
                </c:pt>
                <c:pt idx="231">
                  <c:v>42620</c:v>
                </c:pt>
                <c:pt idx="232">
                  <c:v>42621</c:v>
                </c:pt>
                <c:pt idx="233">
                  <c:v>42622</c:v>
                </c:pt>
                <c:pt idx="234">
                  <c:v>42623</c:v>
                </c:pt>
                <c:pt idx="235">
                  <c:v>42624</c:v>
                </c:pt>
                <c:pt idx="236">
                  <c:v>42625</c:v>
                </c:pt>
                <c:pt idx="237">
                  <c:v>42626</c:v>
                </c:pt>
                <c:pt idx="238">
                  <c:v>42627</c:v>
                </c:pt>
                <c:pt idx="239">
                  <c:v>42628</c:v>
                </c:pt>
                <c:pt idx="240">
                  <c:v>42629</c:v>
                </c:pt>
                <c:pt idx="241">
                  <c:v>42630</c:v>
                </c:pt>
                <c:pt idx="242">
                  <c:v>42631</c:v>
                </c:pt>
                <c:pt idx="243">
                  <c:v>42632</c:v>
                </c:pt>
                <c:pt idx="244">
                  <c:v>42633</c:v>
                </c:pt>
                <c:pt idx="245">
                  <c:v>42634</c:v>
                </c:pt>
                <c:pt idx="246">
                  <c:v>42635</c:v>
                </c:pt>
                <c:pt idx="247">
                  <c:v>42636</c:v>
                </c:pt>
                <c:pt idx="248">
                  <c:v>42637</c:v>
                </c:pt>
                <c:pt idx="249">
                  <c:v>42639</c:v>
                </c:pt>
                <c:pt idx="250">
                  <c:v>42640</c:v>
                </c:pt>
                <c:pt idx="251">
                  <c:v>42641</c:v>
                </c:pt>
                <c:pt idx="252">
                  <c:v>42642</c:v>
                </c:pt>
                <c:pt idx="253">
                  <c:v>42643</c:v>
                </c:pt>
                <c:pt idx="254">
                  <c:v>42645</c:v>
                </c:pt>
                <c:pt idx="255">
                  <c:v>42646</c:v>
                </c:pt>
                <c:pt idx="256">
                  <c:v>42647</c:v>
                </c:pt>
                <c:pt idx="257">
                  <c:v>42648</c:v>
                </c:pt>
                <c:pt idx="258">
                  <c:v>42649</c:v>
                </c:pt>
                <c:pt idx="259">
                  <c:v>42650</c:v>
                </c:pt>
                <c:pt idx="260">
                  <c:v>42651</c:v>
                </c:pt>
                <c:pt idx="261">
                  <c:v>42653</c:v>
                </c:pt>
                <c:pt idx="262">
                  <c:v>42654</c:v>
                </c:pt>
                <c:pt idx="263">
                  <c:v>42655</c:v>
                </c:pt>
                <c:pt idx="264">
                  <c:v>42656</c:v>
                </c:pt>
                <c:pt idx="265">
                  <c:v>42657</c:v>
                </c:pt>
                <c:pt idx="266">
                  <c:v>42658</c:v>
                </c:pt>
                <c:pt idx="267">
                  <c:v>42660</c:v>
                </c:pt>
                <c:pt idx="268">
                  <c:v>42661</c:v>
                </c:pt>
                <c:pt idx="269">
                  <c:v>42662</c:v>
                </c:pt>
                <c:pt idx="270">
                  <c:v>42663</c:v>
                </c:pt>
                <c:pt idx="271">
                  <c:v>42664</c:v>
                </c:pt>
                <c:pt idx="272">
                  <c:v>42665</c:v>
                </c:pt>
                <c:pt idx="273">
                  <c:v>42666</c:v>
                </c:pt>
                <c:pt idx="274">
                  <c:v>42667</c:v>
                </c:pt>
                <c:pt idx="275">
                  <c:v>42668</c:v>
                </c:pt>
                <c:pt idx="276">
                  <c:v>42669</c:v>
                </c:pt>
                <c:pt idx="277">
                  <c:v>42670</c:v>
                </c:pt>
                <c:pt idx="278">
                  <c:v>42671</c:v>
                </c:pt>
                <c:pt idx="279">
                  <c:v>42674</c:v>
                </c:pt>
                <c:pt idx="280">
                  <c:v>42675</c:v>
                </c:pt>
                <c:pt idx="281">
                  <c:v>42676</c:v>
                </c:pt>
                <c:pt idx="282">
                  <c:v>42677</c:v>
                </c:pt>
                <c:pt idx="283">
                  <c:v>42678</c:v>
                </c:pt>
                <c:pt idx="284">
                  <c:v>42679</c:v>
                </c:pt>
                <c:pt idx="285">
                  <c:v>42680</c:v>
                </c:pt>
                <c:pt idx="286">
                  <c:v>42681</c:v>
                </c:pt>
                <c:pt idx="287">
                  <c:v>42682</c:v>
                </c:pt>
                <c:pt idx="288">
                  <c:v>42683</c:v>
                </c:pt>
                <c:pt idx="289">
                  <c:v>42684</c:v>
                </c:pt>
                <c:pt idx="290">
                  <c:v>42685</c:v>
                </c:pt>
                <c:pt idx="291">
                  <c:v>42686</c:v>
                </c:pt>
                <c:pt idx="292">
                  <c:v>42687</c:v>
                </c:pt>
                <c:pt idx="293">
                  <c:v>42688</c:v>
                </c:pt>
                <c:pt idx="294">
                  <c:v>42689</c:v>
                </c:pt>
                <c:pt idx="295">
                  <c:v>42690</c:v>
                </c:pt>
                <c:pt idx="296">
                  <c:v>42691</c:v>
                </c:pt>
                <c:pt idx="297">
                  <c:v>42692</c:v>
                </c:pt>
                <c:pt idx="298">
                  <c:v>42693</c:v>
                </c:pt>
                <c:pt idx="299">
                  <c:v>42694</c:v>
                </c:pt>
                <c:pt idx="300">
                  <c:v>42695</c:v>
                </c:pt>
                <c:pt idx="301">
                  <c:v>42696</c:v>
                </c:pt>
                <c:pt idx="302">
                  <c:v>42697</c:v>
                </c:pt>
                <c:pt idx="303">
                  <c:v>42698</c:v>
                </c:pt>
                <c:pt idx="304">
                  <c:v>42699</c:v>
                </c:pt>
                <c:pt idx="305">
                  <c:v>42700</c:v>
                </c:pt>
                <c:pt idx="306">
                  <c:v>42701</c:v>
                </c:pt>
                <c:pt idx="307">
                  <c:v>42702</c:v>
                </c:pt>
                <c:pt idx="308">
                  <c:v>42703</c:v>
                </c:pt>
                <c:pt idx="309">
                  <c:v>42704</c:v>
                </c:pt>
                <c:pt idx="310">
                  <c:v>42705</c:v>
                </c:pt>
                <c:pt idx="311">
                  <c:v>42706</c:v>
                </c:pt>
                <c:pt idx="312">
                  <c:v>42707</c:v>
                </c:pt>
                <c:pt idx="313">
                  <c:v>42708</c:v>
                </c:pt>
              </c:numCache>
            </c:numRef>
          </c:cat>
          <c:val>
            <c:numRef>
              <c:f>Sheet1!$D$2:$D$315</c:f>
              <c:numCache>
                <c:formatCode>General</c:formatCode>
                <c:ptCount val="314"/>
                <c:pt idx="0">
                  <c:v>2776</c:v>
                </c:pt>
                <c:pt idx="1">
                  <c:v>7544</c:v>
                </c:pt>
                <c:pt idx="2">
                  <c:v>11030</c:v>
                </c:pt>
                <c:pt idx="3">
                  <c:v>349</c:v>
                </c:pt>
                <c:pt idx="4">
                  <c:v>2048</c:v>
                </c:pt>
                <c:pt idx="5">
                  <c:v>762</c:v>
                </c:pt>
                <c:pt idx="6">
                  <c:v>3245</c:v>
                </c:pt>
                <c:pt idx="7">
                  <c:v>990.5</c:v>
                </c:pt>
                <c:pt idx="8">
                  <c:v>5983</c:v>
                </c:pt>
                <c:pt idx="9">
                  <c:v>4332</c:v>
                </c:pt>
                <c:pt idx="10">
                  <c:v>23343.333333333001</c:v>
                </c:pt>
                <c:pt idx="11">
                  <c:v>114161.5</c:v>
                </c:pt>
                <c:pt idx="12">
                  <c:v>588</c:v>
                </c:pt>
                <c:pt idx="13">
                  <c:v>2395</c:v>
                </c:pt>
                <c:pt idx="14">
                  <c:v>25474.5</c:v>
                </c:pt>
                <c:pt idx="15">
                  <c:v>17757.666666666999</c:v>
                </c:pt>
                <c:pt idx="16">
                  <c:v>3558</c:v>
                </c:pt>
                <c:pt idx="17">
                  <c:v>1392</c:v>
                </c:pt>
                <c:pt idx="18">
                  <c:v>9253</c:v>
                </c:pt>
                <c:pt idx="19">
                  <c:v>733</c:v>
                </c:pt>
                <c:pt idx="20">
                  <c:v>12967</c:v>
                </c:pt>
                <c:pt idx="21">
                  <c:v>10403</c:v>
                </c:pt>
                <c:pt idx="22">
                  <c:v>1529.6666666666999</c:v>
                </c:pt>
                <c:pt idx="23">
                  <c:v>11832.666666667001</c:v>
                </c:pt>
                <c:pt idx="24">
                  <c:v>1986</c:v>
                </c:pt>
                <c:pt idx="25">
                  <c:v>23651.333333333001</c:v>
                </c:pt>
                <c:pt idx="26">
                  <c:v>5073</c:v>
                </c:pt>
                <c:pt idx="27">
                  <c:v>1935</c:v>
                </c:pt>
                <c:pt idx="28">
                  <c:v>10537.5</c:v>
                </c:pt>
                <c:pt idx="29">
                  <c:v>4420</c:v>
                </c:pt>
                <c:pt idx="30">
                  <c:v>1084</c:v>
                </c:pt>
                <c:pt idx="31">
                  <c:v>111878.66666667</c:v>
                </c:pt>
                <c:pt idx="32">
                  <c:v>44359.333333333001</c:v>
                </c:pt>
                <c:pt idx="33">
                  <c:v>83148.5</c:v>
                </c:pt>
                <c:pt idx="34">
                  <c:v>2724.5</c:v>
                </c:pt>
                <c:pt idx="35">
                  <c:v>1418</c:v>
                </c:pt>
                <c:pt idx="36">
                  <c:v>809</c:v>
                </c:pt>
                <c:pt idx="37">
                  <c:v>13846</c:v>
                </c:pt>
                <c:pt idx="38">
                  <c:v>44043</c:v>
                </c:pt>
                <c:pt idx="39">
                  <c:v>6255</c:v>
                </c:pt>
                <c:pt idx="40">
                  <c:v>8081</c:v>
                </c:pt>
                <c:pt idx="41">
                  <c:v>12131</c:v>
                </c:pt>
                <c:pt idx="42">
                  <c:v>1932</c:v>
                </c:pt>
                <c:pt idx="43">
                  <c:v>753</c:v>
                </c:pt>
                <c:pt idx="44">
                  <c:v>9236</c:v>
                </c:pt>
                <c:pt idx="45">
                  <c:v>844</c:v>
                </c:pt>
                <c:pt idx="46">
                  <c:v>2832</c:v>
                </c:pt>
                <c:pt idx="47">
                  <c:v>220</c:v>
                </c:pt>
                <c:pt idx="48">
                  <c:v>6032</c:v>
                </c:pt>
                <c:pt idx="49">
                  <c:v>199</c:v>
                </c:pt>
                <c:pt idx="50">
                  <c:v>834</c:v>
                </c:pt>
                <c:pt idx="51">
                  <c:v>6025.5</c:v>
                </c:pt>
                <c:pt idx="52">
                  <c:v>1310</c:v>
                </c:pt>
                <c:pt idx="53">
                  <c:v>19892</c:v>
                </c:pt>
                <c:pt idx="54">
                  <c:v>565.5</c:v>
                </c:pt>
                <c:pt idx="55">
                  <c:v>5724.6666666666997</c:v>
                </c:pt>
                <c:pt idx="56">
                  <c:v>5807</c:v>
                </c:pt>
                <c:pt idx="57">
                  <c:v>988.5</c:v>
                </c:pt>
                <c:pt idx="58">
                  <c:v>3691.5</c:v>
                </c:pt>
                <c:pt idx="59">
                  <c:v>8674</c:v>
                </c:pt>
                <c:pt idx="60">
                  <c:v>16836</c:v>
                </c:pt>
                <c:pt idx="61">
                  <c:v>840</c:v>
                </c:pt>
                <c:pt idx="62">
                  <c:v>3847</c:v>
                </c:pt>
                <c:pt idx="63">
                  <c:v>2171.5</c:v>
                </c:pt>
                <c:pt idx="64">
                  <c:v>1335</c:v>
                </c:pt>
                <c:pt idx="65">
                  <c:v>14456.5</c:v>
                </c:pt>
                <c:pt idx="66">
                  <c:v>379</c:v>
                </c:pt>
                <c:pt idx="67">
                  <c:v>1938</c:v>
                </c:pt>
                <c:pt idx="68">
                  <c:v>1521.5</c:v>
                </c:pt>
                <c:pt idx="69">
                  <c:v>1880.5</c:v>
                </c:pt>
                <c:pt idx="70">
                  <c:v>3272</c:v>
                </c:pt>
                <c:pt idx="71">
                  <c:v>15642</c:v>
                </c:pt>
                <c:pt idx="72">
                  <c:v>1442</c:v>
                </c:pt>
                <c:pt idx="73">
                  <c:v>19675</c:v>
                </c:pt>
                <c:pt idx="74">
                  <c:v>6804</c:v>
                </c:pt>
                <c:pt idx="75">
                  <c:v>9017</c:v>
                </c:pt>
                <c:pt idx="76">
                  <c:v>1723</c:v>
                </c:pt>
                <c:pt idx="77">
                  <c:v>9073</c:v>
                </c:pt>
                <c:pt idx="78">
                  <c:v>716</c:v>
                </c:pt>
                <c:pt idx="79">
                  <c:v>1430</c:v>
                </c:pt>
                <c:pt idx="80">
                  <c:v>12305.666666667001</c:v>
                </c:pt>
                <c:pt idx="81">
                  <c:v>9888</c:v>
                </c:pt>
                <c:pt idx="82">
                  <c:v>6600</c:v>
                </c:pt>
                <c:pt idx="83">
                  <c:v>86885</c:v>
                </c:pt>
                <c:pt idx="84">
                  <c:v>2570</c:v>
                </c:pt>
                <c:pt idx="85">
                  <c:v>2514</c:v>
                </c:pt>
                <c:pt idx="86">
                  <c:v>195</c:v>
                </c:pt>
                <c:pt idx="87">
                  <c:v>925.5</c:v>
                </c:pt>
                <c:pt idx="88">
                  <c:v>11951</c:v>
                </c:pt>
                <c:pt idx="89">
                  <c:v>4075</c:v>
                </c:pt>
                <c:pt idx="90">
                  <c:v>1271.5</c:v>
                </c:pt>
                <c:pt idx="91">
                  <c:v>2269</c:v>
                </c:pt>
                <c:pt idx="92">
                  <c:v>28589</c:v>
                </c:pt>
                <c:pt idx="93">
                  <c:v>30578.5</c:v>
                </c:pt>
                <c:pt idx="94">
                  <c:v>23881</c:v>
                </c:pt>
                <c:pt idx="95">
                  <c:v>32228.333333333001</c:v>
                </c:pt>
                <c:pt idx="96">
                  <c:v>719</c:v>
                </c:pt>
                <c:pt idx="97">
                  <c:v>4775.6666666666997</c:v>
                </c:pt>
                <c:pt idx="98">
                  <c:v>7126</c:v>
                </c:pt>
                <c:pt idx="99">
                  <c:v>40169.666666666999</c:v>
                </c:pt>
                <c:pt idx="100">
                  <c:v>760.66666666667004</c:v>
                </c:pt>
                <c:pt idx="101">
                  <c:v>779</c:v>
                </c:pt>
                <c:pt idx="102">
                  <c:v>671</c:v>
                </c:pt>
                <c:pt idx="103">
                  <c:v>1632</c:v>
                </c:pt>
                <c:pt idx="104">
                  <c:v>5152.5</c:v>
                </c:pt>
                <c:pt idx="105">
                  <c:v>1997</c:v>
                </c:pt>
                <c:pt idx="106">
                  <c:v>330</c:v>
                </c:pt>
                <c:pt idx="107">
                  <c:v>372</c:v>
                </c:pt>
                <c:pt idx="108">
                  <c:v>886</c:v>
                </c:pt>
                <c:pt idx="109">
                  <c:v>2555.5</c:v>
                </c:pt>
                <c:pt idx="110">
                  <c:v>4616</c:v>
                </c:pt>
                <c:pt idx="111">
                  <c:v>463</c:v>
                </c:pt>
                <c:pt idx="112">
                  <c:v>1815</c:v>
                </c:pt>
                <c:pt idx="113">
                  <c:v>1742.5</c:v>
                </c:pt>
                <c:pt idx="114">
                  <c:v>1157</c:v>
                </c:pt>
                <c:pt idx="115">
                  <c:v>2904</c:v>
                </c:pt>
                <c:pt idx="116">
                  <c:v>3054</c:v>
                </c:pt>
                <c:pt idx="117">
                  <c:v>3090</c:v>
                </c:pt>
                <c:pt idx="118">
                  <c:v>1157</c:v>
                </c:pt>
                <c:pt idx="119">
                  <c:v>29703</c:v>
                </c:pt>
                <c:pt idx="120">
                  <c:v>3224.6666666667002</c:v>
                </c:pt>
                <c:pt idx="121">
                  <c:v>3008.5</c:v>
                </c:pt>
                <c:pt idx="122">
                  <c:v>6646</c:v>
                </c:pt>
                <c:pt idx="123">
                  <c:v>4425</c:v>
                </c:pt>
                <c:pt idx="124">
                  <c:v>1780</c:v>
                </c:pt>
                <c:pt idx="125">
                  <c:v>3595</c:v>
                </c:pt>
                <c:pt idx="126">
                  <c:v>2816.5</c:v>
                </c:pt>
                <c:pt idx="127">
                  <c:v>4597.5</c:v>
                </c:pt>
                <c:pt idx="128">
                  <c:v>1597</c:v>
                </c:pt>
                <c:pt idx="129">
                  <c:v>2630</c:v>
                </c:pt>
                <c:pt idx="130">
                  <c:v>1870</c:v>
                </c:pt>
                <c:pt idx="131">
                  <c:v>315</c:v>
                </c:pt>
                <c:pt idx="132">
                  <c:v>5144</c:v>
                </c:pt>
                <c:pt idx="133">
                  <c:v>939</c:v>
                </c:pt>
                <c:pt idx="134">
                  <c:v>4768</c:v>
                </c:pt>
                <c:pt idx="135">
                  <c:v>15256.5</c:v>
                </c:pt>
                <c:pt idx="136">
                  <c:v>3360</c:v>
                </c:pt>
                <c:pt idx="137">
                  <c:v>20562</c:v>
                </c:pt>
                <c:pt idx="138">
                  <c:v>788</c:v>
                </c:pt>
                <c:pt idx="139">
                  <c:v>1353</c:v>
                </c:pt>
                <c:pt idx="140">
                  <c:v>4725</c:v>
                </c:pt>
                <c:pt idx="141">
                  <c:v>2492</c:v>
                </c:pt>
                <c:pt idx="142">
                  <c:v>2619</c:v>
                </c:pt>
                <c:pt idx="143">
                  <c:v>7664.5</c:v>
                </c:pt>
                <c:pt idx="144">
                  <c:v>5378</c:v>
                </c:pt>
                <c:pt idx="145">
                  <c:v>7361</c:v>
                </c:pt>
                <c:pt idx="146">
                  <c:v>8200</c:v>
                </c:pt>
                <c:pt idx="147">
                  <c:v>928</c:v>
                </c:pt>
                <c:pt idx="148">
                  <c:v>3318.5</c:v>
                </c:pt>
                <c:pt idx="149">
                  <c:v>2566.5</c:v>
                </c:pt>
                <c:pt idx="150">
                  <c:v>689</c:v>
                </c:pt>
                <c:pt idx="151">
                  <c:v>1223</c:v>
                </c:pt>
                <c:pt idx="152">
                  <c:v>1016</c:v>
                </c:pt>
                <c:pt idx="153">
                  <c:v>892</c:v>
                </c:pt>
                <c:pt idx="154">
                  <c:v>852</c:v>
                </c:pt>
                <c:pt idx="155">
                  <c:v>9869</c:v>
                </c:pt>
                <c:pt idx="156">
                  <c:v>3702</c:v>
                </c:pt>
                <c:pt idx="157">
                  <c:v>511</c:v>
                </c:pt>
                <c:pt idx="158">
                  <c:v>1231</c:v>
                </c:pt>
                <c:pt idx="159">
                  <c:v>2425</c:v>
                </c:pt>
                <c:pt idx="160">
                  <c:v>357</c:v>
                </c:pt>
                <c:pt idx="161">
                  <c:v>1707</c:v>
                </c:pt>
                <c:pt idx="162">
                  <c:v>1452</c:v>
                </c:pt>
                <c:pt idx="163">
                  <c:v>9839.6666666667006</c:v>
                </c:pt>
                <c:pt idx="164">
                  <c:v>806</c:v>
                </c:pt>
                <c:pt idx="165">
                  <c:v>13995.5</c:v>
                </c:pt>
                <c:pt idx="166">
                  <c:v>1095</c:v>
                </c:pt>
                <c:pt idx="167">
                  <c:v>568</c:v>
                </c:pt>
                <c:pt idx="168">
                  <c:v>828</c:v>
                </c:pt>
                <c:pt idx="169">
                  <c:v>37525</c:v>
                </c:pt>
                <c:pt idx="170">
                  <c:v>1135.6666666666999</c:v>
                </c:pt>
                <c:pt idx="171">
                  <c:v>28565</c:v>
                </c:pt>
                <c:pt idx="172">
                  <c:v>1537</c:v>
                </c:pt>
                <c:pt idx="173">
                  <c:v>22757.333333333001</c:v>
                </c:pt>
                <c:pt idx="174">
                  <c:v>18805</c:v>
                </c:pt>
                <c:pt idx="175">
                  <c:v>858</c:v>
                </c:pt>
                <c:pt idx="176">
                  <c:v>12000</c:v>
                </c:pt>
                <c:pt idx="177">
                  <c:v>2973</c:v>
                </c:pt>
                <c:pt idx="178">
                  <c:v>10143</c:v>
                </c:pt>
                <c:pt idx="179">
                  <c:v>1195.5</c:v>
                </c:pt>
                <c:pt idx="180">
                  <c:v>9195</c:v>
                </c:pt>
                <c:pt idx="181">
                  <c:v>832</c:v>
                </c:pt>
                <c:pt idx="182">
                  <c:v>8054.3333333333003</c:v>
                </c:pt>
                <c:pt idx="183">
                  <c:v>215</c:v>
                </c:pt>
                <c:pt idx="184">
                  <c:v>5935</c:v>
                </c:pt>
                <c:pt idx="185">
                  <c:v>16757.5</c:v>
                </c:pt>
                <c:pt idx="186">
                  <c:v>949.33333333332996</c:v>
                </c:pt>
                <c:pt idx="187">
                  <c:v>254</c:v>
                </c:pt>
                <c:pt idx="188">
                  <c:v>1733</c:v>
                </c:pt>
                <c:pt idx="189">
                  <c:v>888.5</c:v>
                </c:pt>
                <c:pt idx="190">
                  <c:v>264</c:v>
                </c:pt>
                <c:pt idx="191">
                  <c:v>11609</c:v>
                </c:pt>
                <c:pt idx="192">
                  <c:v>296</c:v>
                </c:pt>
                <c:pt idx="193">
                  <c:v>182.5</c:v>
                </c:pt>
                <c:pt idx="194">
                  <c:v>627</c:v>
                </c:pt>
                <c:pt idx="195">
                  <c:v>2267</c:v>
                </c:pt>
                <c:pt idx="196">
                  <c:v>2559</c:v>
                </c:pt>
                <c:pt idx="197">
                  <c:v>867.66666666667004</c:v>
                </c:pt>
                <c:pt idx="198">
                  <c:v>3987.6666666667002</c:v>
                </c:pt>
                <c:pt idx="199">
                  <c:v>6324</c:v>
                </c:pt>
                <c:pt idx="200">
                  <c:v>31887.4</c:v>
                </c:pt>
                <c:pt idx="201">
                  <c:v>3704</c:v>
                </c:pt>
                <c:pt idx="202">
                  <c:v>25387</c:v>
                </c:pt>
                <c:pt idx="203">
                  <c:v>1476.6666666666999</c:v>
                </c:pt>
                <c:pt idx="204">
                  <c:v>6800.3333333333003</c:v>
                </c:pt>
                <c:pt idx="205">
                  <c:v>14671.75</c:v>
                </c:pt>
                <c:pt idx="206">
                  <c:v>17271.666666666999</c:v>
                </c:pt>
                <c:pt idx="207">
                  <c:v>5125.25</c:v>
                </c:pt>
                <c:pt idx="208">
                  <c:v>13759.75</c:v>
                </c:pt>
                <c:pt idx="209">
                  <c:v>6243.3333333333003</c:v>
                </c:pt>
                <c:pt idx="210">
                  <c:v>6767.5</c:v>
                </c:pt>
                <c:pt idx="211">
                  <c:v>28238</c:v>
                </c:pt>
                <c:pt idx="212">
                  <c:v>11887.25</c:v>
                </c:pt>
                <c:pt idx="213">
                  <c:v>16539.428571429002</c:v>
                </c:pt>
                <c:pt idx="214">
                  <c:v>4640.3999999999996</c:v>
                </c:pt>
                <c:pt idx="215">
                  <c:v>9930.3333333332994</c:v>
                </c:pt>
                <c:pt idx="216">
                  <c:v>16762.666666666999</c:v>
                </c:pt>
                <c:pt idx="217">
                  <c:v>26915.333333333001</c:v>
                </c:pt>
                <c:pt idx="218">
                  <c:v>16172.666666667001</c:v>
                </c:pt>
                <c:pt idx="219">
                  <c:v>73399</c:v>
                </c:pt>
                <c:pt idx="220">
                  <c:v>3795</c:v>
                </c:pt>
                <c:pt idx="221">
                  <c:v>728.5</c:v>
                </c:pt>
                <c:pt idx="222">
                  <c:v>19048.5</c:v>
                </c:pt>
                <c:pt idx="223">
                  <c:v>1665.5</c:v>
                </c:pt>
                <c:pt idx="224">
                  <c:v>6195.3333333333003</c:v>
                </c:pt>
                <c:pt idx="225">
                  <c:v>9692</c:v>
                </c:pt>
                <c:pt idx="226">
                  <c:v>855.5</c:v>
                </c:pt>
                <c:pt idx="227">
                  <c:v>7835</c:v>
                </c:pt>
                <c:pt idx="228">
                  <c:v>322</c:v>
                </c:pt>
                <c:pt idx="229">
                  <c:v>783</c:v>
                </c:pt>
                <c:pt idx="230">
                  <c:v>906.5</c:v>
                </c:pt>
                <c:pt idx="231">
                  <c:v>1612.5</c:v>
                </c:pt>
                <c:pt idx="232">
                  <c:v>6658.5</c:v>
                </c:pt>
                <c:pt idx="233">
                  <c:v>38284.666666666999</c:v>
                </c:pt>
                <c:pt idx="234">
                  <c:v>14775.333333332999</c:v>
                </c:pt>
                <c:pt idx="235">
                  <c:v>804</c:v>
                </c:pt>
                <c:pt idx="236">
                  <c:v>12581.5</c:v>
                </c:pt>
                <c:pt idx="237">
                  <c:v>7614</c:v>
                </c:pt>
                <c:pt idx="238">
                  <c:v>4694</c:v>
                </c:pt>
                <c:pt idx="239">
                  <c:v>6153</c:v>
                </c:pt>
                <c:pt idx="240">
                  <c:v>1305.6666666666999</c:v>
                </c:pt>
                <c:pt idx="241">
                  <c:v>6284</c:v>
                </c:pt>
                <c:pt idx="242">
                  <c:v>8735.25</c:v>
                </c:pt>
                <c:pt idx="243">
                  <c:v>13163</c:v>
                </c:pt>
                <c:pt idx="244">
                  <c:v>7036</c:v>
                </c:pt>
                <c:pt idx="245">
                  <c:v>1303.3333333333001</c:v>
                </c:pt>
                <c:pt idx="246">
                  <c:v>2101</c:v>
                </c:pt>
                <c:pt idx="247">
                  <c:v>8527</c:v>
                </c:pt>
                <c:pt idx="248">
                  <c:v>1684</c:v>
                </c:pt>
                <c:pt idx="249">
                  <c:v>8048</c:v>
                </c:pt>
                <c:pt idx="250">
                  <c:v>4120</c:v>
                </c:pt>
                <c:pt idx="251">
                  <c:v>8580</c:v>
                </c:pt>
                <c:pt idx="252">
                  <c:v>2650.6666666667002</c:v>
                </c:pt>
                <c:pt idx="253">
                  <c:v>1148.6666666666999</c:v>
                </c:pt>
                <c:pt idx="254">
                  <c:v>3827</c:v>
                </c:pt>
                <c:pt idx="255">
                  <c:v>41695</c:v>
                </c:pt>
                <c:pt idx="256">
                  <c:v>1586.5</c:v>
                </c:pt>
                <c:pt idx="257">
                  <c:v>4183.6666666666997</c:v>
                </c:pt>
                <c:pt idx="258">
                  <c:v>6920</c:v>
                </c:pt>
                <c:pt idx="259">
                  <c:v>5298.6666666666997</c:v>
                </c:pt>
                <c:pt idx="260">
                  <c:v>2291</c:v>
                </c:pt>
                <c:pt idx="261">
                  <c:v>1401</c:v>
                </c:pt>
                <c:pt idx="262">
                  <c:v>1068</c:v>
                </c:pt>
                <c:pt idx="263">
                  <c:v>8712</c:v>
                </c:pt>
                <c:pt idx="264">
                  <c:v>2867</c:v>
                </c:pt>
                <c:pt idx="265">
                  <c:v>474</c:v>
                </c:pt>
                <c:pt idx="266">
                  <c:v>8579</c:v>
                </c:pt>
                <c:pt idx="267">
                  <c:v>5674</c:v>
                </c:pt>
                <c:pt idx="268">
                  <c:v>163</c:v>
                </c:pt>
                <c:pt idx="269">
                  <c:v>3566</c:v>
                </c:pt>
                <c:pt idx="270">
                  <c:v>2271.5</c:v>
                </c:pt>
                <c:pt idx="271">
                  <c:v>667</c:v>
                </c:pt>
                <c:pt idx="272">
                  <c:v>1046</c:v>
                </c:pt>
                <c:pt idx="273">
                  <c:v>3815</c:v>
                </c:pt>
                <c:pt idx="274">
                  <c:v>827</c:v>
                </c:pt>
                <c:pt idx="275">
                  <c:v>150</c:v>
                </c:pt>
                <c:pt idx="276">
                  <c:v>776.5</c:v>
                </c:pt>
                <c:pt idx="277">
                  <c:v>2619</c:v>
                </c:pt>
                <c:pt idx="278">
                  <c:v>3510</c:v>
                </c:pt>
                <c:pt idx="279">
                  <c:v>4509.5</c:v>
                </c:pt>
                <c:pt idx="280">
                  <c:v>14131.5</c:v>
                </c:pt>
                <c:pt idx="281">
                  <c:v>1900</c:v>
                </c:pt>
                <c:pt idx="282">
                  <c:v>14050</c:v>
                </c:pt>
                <c:pt idx="283">
                  <c:v>281.5</c:v>
                </c:pt>
                <c:pt idx="284">
                  <c:v>585</c:v>
                </c:pt>
                <c:pt idx="285">
                  <c:v>12220</c:v>
                </c:pt>
                <c:pt idx="286">
                  <c:v>1803</c:v>
                </c:pt>
                <c:pt idx="287">
                  <c:v>8418</c:v>
                </c:pt>
                <c:pt idx="288">
                  <c:v>4703</c:v>
                </c:pt>
                <c:pt idx="289">
                  <c:v>16032.5</c:v>
                </c:pt>
                <c:pt idx="290">
                  <c:v>6504.3333333333003</c:v>
                </c:pt>
                <c:pt idx="291">
                  <c:v>1019</c:v>
                </c:pt>
                <c:pt idx="292">
                  <c:v>1684</c:v>
                </c:pt>
                <c:pt idx="293">
                  <c:v>5174</c:v>
                </c:pt>
                <c:pt idx="294">
                  <c:v>2937</c:v>
                </c:pt>
                <c:pt idx="295">
                  <c:v>2357</c:v>
                </c:pt>
                <c:pt idx="296">
                  <c:v>2494</c:v>
                </c:pt>
                <c:pt idx="297">
                  <c:v>5600.6666666666997</c:v>
                </c:pt>
                <c:pt idx="298">
                  <c:v>80386</c:v>
                </c:pt>
                <c:pt idx="299">
                  <c:v>3776</c:v>
                </c:pt>
                <c:pt idx="300">
                  <c:v>10167</c:v>
                </c:pt>
                <c:pt idx="301">
                  <c:v>1394</c:v>
                </c:pt>
                <c:pt idx="302">
                  <c:v>950</c:v>
                </c:pt>
                <c:pt idx="303">
                  <c:v>294.75</c:v>
                </c:pt>
                <c:pt idx="304">
                  <c:v>367.66666666666998</c:v>
                </c:pt>
                <c:pt idx="305">
                  <c:v>2060</c:v>
                </c:pt>
                <c:pt idx="306">
                  <c:v>456</c:v>
                </c:pt>
                <c:pt idx="307">
                  <c:v>3169.5</c:v>
                </c:pt>
                <c:pt idx="308">
                  <c:v>2035.5</c:v>
                </c:pt>
                <c:pt idx="309">
                  <c:v>2071.5</c:v>
                </c:pt>
                <c:pt idx="310">
                  <c:v>1117</c:v>
                </c:pt>
                <c:pt idx="311">
                  <c:v>850</c:v>
                </c:pt>
                <c:pt idx="312">
                  <c:v>17</c:v>
                </c:pt>
                <c:pt idx="313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6B-4D8C-A786-0AFB2000B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447056"/>
        <c:axId val="238447712"/>
      </c:areaChart>
      <c:dateAx>
        <c:axId val="238447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7712"/>
        <c:crosses val="autoZero"/>
        <c:auto val="1"/>
        <c:lblOffset val="100"/>
        <c:baseTimeUnit val="days"/>
      </c:dateAx>
      <c:valAx>
        <c:axId val="23844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70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56</c:v>
                </c:pt>
                <c:pt idx="1">
                  <c:v>21</c:v>
                </c:pt>
                <c:pt idx="2">
                  <c:v>31</c:v>
                </c:pt>
                <c:pt idx="3">
                  <c:v>455</c:v>
                </c:pt>
                <c:pt idx="4">
                  <c:v>36</c:v>
                </c:pt>
                <c:pt idx="5">
                  <c:v>70</c:v>
                </c:pt>
                <c:pt idx="6">
                  <c:v>105</c:v>
                </c:pt>
                <c:pt idx="7">
                  <c:v>29</c:v>
                </c:pt>
                <c:pt idx="8">
                  <c:v>280</c:v>
                </c:pt>
                <c:pt idx="9">
                  <c:v>0</c:v>
                </c:pt>
                <c:pt idx="10">
                  <c:v>159</c:v>
                </c:pt>
                <c:pt idx="11">
                  <c:v>0</c:v>
                </c:pt>
                <c:pt idx="12">
                  <c:v>48</c:v>
                </c:pt>
                <c:pt idx="13">
                  <c:v>0</c:v>
                </c:pt>
                <c:pt idx="14">
                  <c:v>2953</c:v>
                </c:pt>
                <c:pt idx="15">
                  <c:v>89</c:v>
                </c:pt>
                <c:pt idx="16">
                  <c:v>26</c:v>
                </c:pt>
                <c:pt idx="17">
                  <c:v>16</c:v>
                </c:pt>
                <c:pt idx="18">
                  <c:v>16</c:v>
                </c:pt>
                <c:pt idx="19">
                  <c:v>122</c:v>
                </c:pt>
                <c:pt idx="20">
                  <c:v>76</c:v>
                </c:pt>
                <c:pt idx="21">
                  <c:v>89</c:v>
                </c:pt>
                <c:pt idx="22">
                  <c:v>586</c:v>
                </c:pt>
                <c:pt idx="23">
                  <c:v>88</c:v>
                </c:pt>
                <c:pt idx="24">
                  <c:v>57</c:v>
                </c:pt>
                <c:pt idx="25">
                  <c:v>147</c:v>
                </c:pt>
                <c:pt idx="26">
                  <c:v>82</c:v>
                </c:pt>
                <c:pt idx="27">
                  <c:v>953</c:v>
                </c:pt>
                <c:pt idx="28">
                  <c:v>391</c:v>
                </c:pt>
                <c:pt idx="29">
                  <c:v>474</c:v>
                </c:pt>
                <c:pt idx="30">
                  <c:v>27</c:v>
                </c:pt>
                <c:pt idx="31">
                  <c:v>100</c:v>
                </c:pt>
                <c:pt idx="32">
                  <c:v>91</c:v>
                </c:pt>
                <c:pt idx="33">
                  <c:v>372</c:v>
                </c:pt>
                <c:pt idx="34">
                  <c:v>927</c:v>
                </c:pt>
                <c:pt idx="35">
                  <c:v>0</c:v>
                </c:pt>
                <c:pt idx="36">
                  <c:v>41</c:v>
                </c:pt>
                <c:pt idx="37">
                  <c:v>168</c:v>
                </c:pt>
                <c:pt idx="38">
                  <c:v>395</c:v>
                </c:pt>
                <c:pt idx="39">
                  <c:v>145</c:v>
                </c:pt>
                <c:pt idx="40">
                  <c:v>996</c:v>
                </c:pt>
                <c:pt idx="41">
                  <c:v>0</c:v>
                </c:pt>
                <c:pt idx="42">
                  <c:v>143</c:v>
                </c:pt>
                <c:pt idx="43">
                  <c:v>69</c:v>
                </c:pt>
                <c:pt idx="44">
                  <c:v>82</c:v>
                </c:pt>
                <c:pt idx="45">
                  <c:v>56</c:v>
                </c:pt>
                <c:pt idx="46">
                  <c:v>166</c:v>
                </c:pt>
                <c:pt idx="47">
                  <c:v>350</c:v>
                </c:pt>
                <c:pt idx="48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C-4FBF-94BA-02FF01AA3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606472"/>
        <c:axId val="232607128"/>
      </c:lineChart>
      <c:dateAx>
        <c:axId val="23260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07128"/>
        <c:crosses val="autoZero"/>
        <c:auto val="1"/>
        <c:lblOffset val="100"/>
        <c:baseTimeUnit val="days"/>
      </c:dateAx>
      <c:valAx>
        <c:axId val="23260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0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988</c:v>
                </c:pt>
                <c:pt idx="1">
                  <c:v>168</c:v>
                </c:pt>
                <c:pt idx="2">
                  <c:v>104</c:v>
                </c:pt>
                <c:pt idx="3">
                  <c:v>728</c:v>
                </c:pt>
                <c:pt idx="4">
                  <c:v>987</c:v>
                </c:pt>
                <c:pt idx="5">
                  <c:v>621</c:v>
                </c:pt>
                <c:pt idx="6">
                  <c:v>317</c:v>
                </c:pt>
                <c:pt idx="7">
                  <c:v>103</c:v>
                </c:pt>
                <c:pt idx="8">
                  <c:v>463</c:v>
                </c:pt>
                <c:pt idx="9">
                  <c:v>0</c:v>
                </c:pt>
                <c:pt idx="10">
                  <c:v>308</c:v>
                </c:pt>
                <c:pt idx="11">
                  <c:v>0</c:v>
                </c:pt>
                <c:pt idx="12">
                  <c:v>119</c:v>
                </c:pt>
                <c:pt idx="13">
                  <c:v>0</c:v>
                </c:pt>
                <c:pt idx="14">
                  <c:v>5314</c:v>
                </c:pt>
                <c:pt idx="15">
                  <c:v>359</c:v>
                </c:pt>
                <c:pt idx="16">
                  <c:v>161</c:v>
                </c:pt>
                <c:pt idx="17">
                  <c:v>122</c:v>
                </c:pt>
                <c:pt idx="18">
                  <c:v>112</c:v>
                </c:pt>
                <c:pt idx="19">
                  <c:v>498</c:v>
                </c:pt>
                <c:pt idx="20">
                  <c:v>259</c:v>
                </c:pt>
                <c:pt idx="21">
                  <c:v>273</c:v>
                </c:pt>
                <c:pt idx="22">
                  <c:v>3477</c:v>
                </c:pt>
                <c:pt idx="23">
                  <c:v>198</c:v>
                </c:pt>
                <c:pt idx="24">
                  <c:v>182</c:v>
                </c:pt>
                <c:pt idx="25">
                  <c:v>395</c:v>
                </c:pt>
                <c:pt idx="26">
                  <c:v>256</c:v>
                </c:pt>
                <c:pt idx="27">
                  <c:v>2082</c:v>
                </c:pt>
                <c:pt idx="28">
                  <c:v>685</c:v>
                </c:pt>
                <c:pt idx="29">
                  <c:v>807</c:v>
                </c:pt>
                <c:pt idx="30">
                  <c:v>305</c:v>
                </c:pt>
                <c:pt idx="31">
                  <c:v>262</c:v>
                </c:pt>
                <c:pt idx="32">
                  <c:v>270</c:v>
                </c:pt>
                <c:pt idx="33">
                  <c:v>2908</c:v>
                </c:pt>
                <c:pt idx="34">
                  <c:v>5275</c:v>
                </c:pt>
                <c:pt idx="35">
                  <c:v>0</c:v>
                </c:pt>
                <c:pt idx="36">
                  <c:v>146</c:v>
                </c:pt>
                <c:pt idx="37">
                  <c:v>454</c:v>
                </c:pt>
                <c:pt idx="38">
                  <c:v>837</c:v>
                </c:pt>
                <c:pt idx="39">
                  <c:v>607</c:v>
                </c:pt>
                <c:pt idx="40">
                  <c:v>4569</c:v>
                </c:pt>
                <c:pt idx="41">
                  <c:v>73</c:v>
                </c:pt>
                <c:pt idx="42">
                  <c:v>560</c:v>
                </c:pt>
                <c:pt idx="43">
                  <c:v>133</c:v>
                </c:pt>
                <c:pt idx="44">
                  <c:v>193</c:v>
                </c:pt>
                <c:pt idx="45">
                  <c:v>253</c:v>
                </c:pt>
                <c:pt idx="46">
                  <c:v>692</c:v>
                </c:pt>
                <c:pt idx="47">
                  <c:v>569</c:v>
                </c:pt>
                <c:pt idx="48">
                  <c:v>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68-4CF6-A62C-750A98B5A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53032"/>
        <c:axId val="268552376"/>
      </c:lineChart>
      <c:dateAx>
        <c:axId val="26855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52376"/>
        <c:crosses val="autoZero"/>
        <c:auto val="1"/>
        <c:lblOffset val="100"/>
        <c:baseTimeUnit val="days"/>
      </c:dateAx>
      <c:valAx>
        <c:axId val="26855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5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August</c:v>
                </c:pt>
                <c:pt idx="2">
                  <c:v>December</c:v>
                </c:pt>
                <c:pt idx="3">
                  <c:v>February</c:v>
                </c:pt>
                <c:pt idx="4">
                  <c:v>January</c:v>
                </c:pt>
                <c:pt idx="5">
                  <c:v>July</c:v>
                </c:pt>
                <c:pt idx="6">
                  <c:v>June</c:v>
                </c:pt>
                <c:pt idx="7">
                  <c:v>March</c:v>
                </c:pt>
                <c:pt idx="8">
                  <c:v>May</c:v>
                </c:pt>
                <c:pt idx="9">
                  <c:v>November</c:v>
                </c:pt>
                <c:pt idx="10">
                  <c:v>October</c:v>
                </c:pt>
                <c:pt idx="11">
                  <c:v>September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11318.527272727</c:v>
                </c:pt>
                <c:pt idx="1">
                  <c:v>8308.2410714285998</c:v>
                </c:pt>
                <c:pt idx="2">
                  <c:v>8379.5</c:v>
                </c:pt>
                <c:pt idx="3">
                  <c:v>12879</c:v>
                </c:pt>
                <c:pt idx="4">
                  <c:v>9367.1290322581008</c:v>
                </c:pt>
                <c:pt idx="5">
                  <c:v>7126.8113207547003</c:v>
                </c:pt>
                <c:pt idx="6">
                  <c:v>8824.8444444443994</c:v>
                </c:pt>
                <c:pt idx="7">
                  <c:v>9082.3225806451992</c:v>
                </c:pt>
                <c:pt idx="8">
                  <c:v>10574.209302326</c:v>
                </c:pt>
                <c:pt idx="9">
                  <c:v>9577.4680851064004</c:v>
                </c:pt>
                <c:pt idx="10">
                  <c:v>8690.5454545454995</c:v>
                </c:pt>
                <c:pt idx="11">
                  <c:v>9102.1694915253993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1C-4B8B-A566-EF8CF5CC90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August</c:v>
                </c:pt>
                <c:pt idx="2">
                  <c:v>December</c:v>
                </c:pt>
                <c:pt idx="3">
                  <c:v>February</c:v>
                </c:pt>
                <c:pt idx="4">
                  <c:v>January</c:v>
                </c:pt>
                <c:pt idx="5">
                  <c:v>July</c:v>
                </c:pt>
                <c:pt idx="6">
                  <c:v>June</c:v>
                </c:pt>
                <c:pt idx="7">
                  <c:v>March</c:v>
                </c:pt>
                <c:pt idx="8">
                  <c:v>May</c:v>
                </c:pt>
                <c:pt idx="9">
                  <c:v>November</c:v>
                </c:pt>
                <c:pt idx="10">
                  <c:v>October</c:v>
                </c:pt>
                <c:pt idx="11">
                  <c:v>September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1C-4B8B-A566-EF8CF5CC90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August</c:v>
                </c:pt>
                <c:pt idx="2">
                  <c:v>December</c:v>
                </c:pt>
                <c:pt idx="3">
                  <c:v>February</c:v>
                </c:pt>
                <c:pt idx="4">
                  <c:v>January</c:v>
                </c:pt>
                <c:pt idx="5">
                  <c:v>July</c:v>
                </c:pt>
                <c:pt idx="6">
                  <c:v>June</c:v>
                </c:pt>
                <c:pt idx="7">
                  <c:v>March</c:v>
                </c:pt>
                <c:pt idx="8">
                  <c:v>May</c:v>
                </c:pt>
                <c:pt idx="9">
                  <c:v>November</c:v>
                </c:pt>
                <c:pt idx="10">
                  <c:v>October</c:v>
                </c:pt>
                <c:pt idx="11">
                  <c:v>September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12363.454545455001</c:v>
                </c:pt>
                <c:pt idx="1">
                  <c:v>13078.696428571</c:v>
                </c:pt>
                <c:pt idx="2">
                  <c:v>4932</c:v>
                </c:pt>
                <c:pt idx="3">
                  <c:v>5094.4722222221999</c:v>
                </c:pt>
                <c:pt idx="4">
                  <c:v>21093.225806451999</c:v>
                </c:pt>
                <c:pt idx="5">
                  <c:v>6596.1132075471996</c:v>
                </c:pt>
                <c:pt idx="6">
                  <c:v>4507.5555555556002</c:v>
                </c:pt>
                <c:pt idx="7">
                  <c:v>6325.9032258064999</c:v>
                </c:pt>
                <c:pt idx="8">
                  <c:v>4863.8604651162996</c:v>
                </c:pt>
                <c:pt idx="9">
                  <c:v>5999.5744680851003</c:v>
                </c:pt>
                <c:pt idx="10">
                  <c:v>5250.75</c:v>
                </c:pt>
                <c:pt idx="11">
                  <c:v>7068.8305084745998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1C-4B8B-A566-EF8CF5CC9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523888"/>
        <c:axId val="163524872"/>
      </c:barChart>
      <c:catAx>
        <c:axId val="16352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24872"/>
        <c:crosses val="autoZero"/>
        <c:auto val="1"/>
        <c:lblAlgn val="ctr"/>
        <c:lblOffset val="100"/>
        <c:noMultiLvlLbl val="0"/>
      </c:catAx>
      <c:valAx>
        <c:axId val="16352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2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Frequency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42366</c:v>
                </c:pt>
                <c:pt idx="13">
                  <c:v>42373</c:v>
                </c:pt>
                <c:pt idx="14">
                  <c:v>42380</c:v>
                </c:pt>
                <c:pt idx="15">
                  <c:v>42387</c:v>
                </c:pt>
                <c:pt idx="16">
                  <c:v>42394</c:v>
                </c:pt>
                <c:pt idx="17">
                  <c:v>42408</c:v>
                </c:pt>
                <c:pt idx="18">
                  <c:v>42415</c:v>
                </c:pt>
                <c:pt idx="19">
                  <c:v>42422</c:v>
                </c:pt>
                <c:pt idx="20">
                  <c:v>42429</c:v>
                </c:pt>
                <c:pt idx="21">
                  <c:v>42436</c:v>
                </c:pt>
                <c:pt idx="22">
                  <c:v>42443</c:v>
                </c:pt>
                <c:pt idx="23">
                  <c:v>42450</c:v>
                </c:pt>
                <c:pt idx="24">
                  <c:v>42457</c:v>
                </c:pt>
                <c:pt idx="25">
                  <c:v>42464</c:v>
                </c:pt>
                <c:pt idx="26">
                  <c:v>42471</c:v>
                </c:pt>
                <c:pt idx="27">
                  <c:v>42478</c:v>
                </c:pt>
                <c:pt idx="28">
                  <c:v>42485</c:v>
                </c:pt>
                <c:pt idx="29">
                  <c:v>42492</c:v>
                </c:pt>
                <c:pt idx="30">
                  <c:v>42499</c:v>
                </c:pt>
                <c:pt idx="31">
                  <c:v>42506</c:v>
                </c:pt>
                <c:pt idx="32">
                  <c:v>42513</c:v>
                </c:pt>
                <c:pt idx="33">
                  <c:v>42520</c:v>
                </c:pt>
                <c:pt idx="34">
                  <c:v>42527</c:v>
                </c:pt>
                <c:pt idx="35">
                  <c:v>42534</c:v>
                </c:pt>
                <c:pt idx="36">
                  <c:v>42541</c:v>
                </c:pt>
                <c:pt idx="37">
                  <c:v>42548</c:v>
                </c:pt>
                <c:pt idx="38">
                  <c:v>42555</c:v>
                </c:pt>
                <c:pt idx="39">
                  <c:v>42562</c:v>
                </c:pt>
                <c:pt idx="40">
                  <c:v>42569</c:v>
                </c:pt>
                <c:pt idx="41">
                  <c:v>42576</c:v>
                </c:pt>
                <c:pt idx="42">
                  <c:v>42590</c:v>
                </c:pt>
                <c:pt idx="43">
                  <c:v>42597</c:v>
                </c:pt>
                <c:pt idx="44">
                  <c:v>42604</c:v>
                </c:pt>
                <c:pt idx="45">
                  <c:v>42611</c:v>
                </c:pt>
                <c:pt idx="46">
                  <c:v>42618</c:v>
                </c:pt>
                <c:pt idx="47">
                  <c:v>42625</c:v>
                </c:pt>
                <c:pt idx="48">
                  <c:v>42632</c:v>
                </c:pt>
                <c:pt idx="49">
                  <c:v>42639</c:v>
                </c:pt>
                <c:pt idx="50">
                  <c:v>42646</c:v>
                </c:pt>
                <c:pt idx="51">
                  <c:v>42653</c:v>
                </c:pt>
                <c:pt idx="52">
                  <c:v>42660</c:v>
                </c:pt>
                <c:pt idx="53">
                  <c:v>42667</c:v>
                </c:pt>
                <c:pt idx="54">
                  <c:v>42674</c:v>
                </c:pt>
                <c:pt idx="55">
                  <c:v>42681</c:v>
                </c:pt>
                <c:pt idx="56">
                  <c:v>42688</c:v>
                </c:pt>
                <c:pt idx="57">
                  <c:v>42695</c:v>
                </c:pt>
                <c:pt idx="58">
                  <c:v>42702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6</c:v>
                </c:pt>
                <c:pt idx="1">
                  <c:v>63</c:v>
                </c:pt>
                <c:pt idx="2">
                  <c:v>38</c:v>
                </c:pt>
                <c:pt idx="3">
                  <c:v>31</c:v>
                </c:pt>
                <c:pt idx="4">
                  <c:v>55</c:v>
                </c:pt>
                <c:pt idx="5">
                  <c:v>43</c:v>
                </c:pt>
                <c:pt idx="6">
                  <c:v>45</c:v>
                </c:pt>
                <c:pt idx="7">
                  <c:v>53</c:v>
                </c:pt>
                <c:pt idx="8">
                  <c:v>113</c:v>
                </c:pt>
                <c:pt idx="9">
                  <c:v>59</c:v>
                </c:pt>
                <c:pt idx="10">
                  <c:v>44</c:v>
                </c:pt>
                <c:pt idx="11">
                  <c:v>47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1-4A1C-8020-38ED5CDA4D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42366</c:v>
                </c:pt>
                <c:pt idx="13">
                  <c:v>42373</c:v>
                </c:pt>
                <c:pt idx="14">
                  <c:v>42380</c:v>
                </c:pt>
                <c:pt idx="15">
                  <c:v>42387</c:v>
                </c:pt>
                <c:pt idx="16">
                  <c:v>42394</c:v>
                </c:pt>
                <c:pt idx="17">
                  <c:v>42408</c:v>
                </c:pt>
                <c:pt idx="18">
                  <c:v>42415</c:v>
                </c:pt>
                <c:pt idx="19">
                  <c:v>42422</c:v>
                </c:pt>
                <c:pt idx="20">
                  <c:v>42429</c:v>
                </c:pt>
                <c:pt idx="21">
                  <c:v>42436</c:v>
                </c:pt>
                <c:pt idx="22">
                  <c:v>42443</c:v>
                </c:pt>
                <c:pt idx="23">
                  <c:v>42450</c:v>
                </c:pt>
                <c:pt idx="24">
                  <c:v>42457</c:v>
                </c:pt>
                <c:pt idx="25">
                  <c:v>42464</c:v>
                </c:pt>
                <c:pt idx="26">
                  <c:v>42471</c:v>
                </c:pt>
                <c:pt idx="27">
                  <c:v>42478</c:v>
                </c:pt>
                <c:pt idx="28">
                  <c:v>42485</c:v>
                </c:pt>
                <c:pt idx="29">
                  <c:v>42492</c:v>
                </c:pt>
                <c:pt idx="30">
                  <c:v>42499</c:v>
                </c:pt>
                <c:pt idx="31">
                  <c:v>42506</c:v>
                </c:pt>
                <c:pt idx="32">
                  <c:v>42513</c:v>
                </c:pt>
                <c:pt idx="33">
                  <c:v>42520</c:v>
                </c:pt>
                <c:pt idx="34">
                  <c:v>42527</c:v>
                </c:pt>
                <c:pt idx="35">
                  <c:v>42534</c:v>
                </c:pt>
                <c:pt idx="36">
                  <c:v>42541</c:v>
                </c:pt>
                <c:pt idx="37">
                  <c:v>42548</c:v>
                </c:pt>
                <c:pt idx="38">
                  <c:v>42555</c:v>
                </c:pt>
                <c:pt idx="39">
                  <c:v>42562</c:v>
                </c:pt>
                <c:pt idx="40">
                  <c:v>42569</c:v>
                </c:pt>
                <c:pt idx="41">
                  <c:v>42576</c:v>
                </c:pt>
                <c:pt idx="42">
                  <c:v>42590</c:v>
                </c:pt>
                <c:pt idx="43">
                  <c:v>42597</c:v>
                </c:pt>
                <c:pt idx="44">
                  <c:v>42604</c:v>
                </c:pt>
                <c:pt idx="45">
                  <c:v>42611</c:v>
                </c:pt>
                <c:pt idx="46">
                  <c:v>42618</c:v>
                </c:pt>
                <c:pt idx="47">
                  <c:v>42625</c:v>
                </c:pt>
                <c:pt idx="48">
                  <c:v>42632</c:v>
                </c:pt>
                <c:pt idx="49">
                  <c:v>42639</c:v>
                </c:pt>
                <c:pt idx="50">
                  <c:v>42646</c:v>
                </c:pt>
                <c:pt idx="51">
                  <c:v>42653</c:v>
                </c:pt>
                <c:pt idx="52">
                  <c:v>42660</c:v>
                </c:pt>
                <c:pt idx="53">
                  <c:v>42667</c:v>
                </c:pt>
                <c:pt idx="54">
                  <c:v>42674</c:v>
                </c:pt>
                <c:pt idx="55">
                  <c:v>42681</c:v>
                </c:pt>
                <c:pt idx="56">
                  <c:v>42688</c:v>
                </c:pt>
                <c:pt idx="57">
                  <c:v>42695</c:v>
                </c:pt>
                <c:pt idx="58">
                  <c:v>42702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105280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299450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54977</c:v>
                </c:pt>
                <c:pt idx="13">
                  <c:v>317860</c:v>
                </c:pt>
                <c:pt idx="14">
                  <c:v>164025</c:v>
                </c:pt>
                <c:pt idx="15">
                  <c:v>169363</c:v>
                </c:pt>
                <c:pt idx="16">
                  <c:v>587891</c:v>
                </c:pt>
                <c:pt idx="17">
                  <c:v>89076</c:v>
                </c:pt>
                <c:pt idx="18">
                  <c:v>38159</c:v>
                </c:pt>
                <c:pt idx="19">
                  <c:v>71343</c:v>
                </c:pt>
                <c:pt idx="20">
                  <c:v>86423</c:v>
                </c:pt>
                <c:pt idx="21">
                  <c:v>94174</c:v>
                </c:pt>
                <c:pt idx="22">
                  <c:v>40771</c:v>
                </c:pt>
                <c:pt idx="23">
                  <c:v>52936</c:v>
                </c:pt>
                <c:pt idx="24">
                  <c:v>78467</c:v>
                </c:pt>
                <c:pt idx="25">
                  <c:v>117832</c:v>
                </c:pt>
                <c:pt idx="26">
                  <c:v>301703</c:v>
                </c:pt>
                <c:pt idx="27">
                  <c:v>312764</c:v>
                </c:pt>
                <c:pt idx="28">
                  <c:v>81518</c:v>
                </c:pt>
                <c:pt idx="29">
                  <c:v>63875</c:v>
                </c:pt>
                <c:pt idx="30">
                  <c:v>80013</c:v>
                </c:pt>
                <c:pt idx="31">
                  <c:v>58145</c:v>
                </c:pt>
                <c:pt idx="32">
                  <c:v>75838</c:v>
                </c:pt>
                <c:pt idx="33">
                  <c:v>102880</c:v>
                </c:pt>
                <c:pt idx="34">
                  <c:v>166607</c:v>
                </c:pt>
                <c:pt idx="35">
                  <c:v>55312</c:v>
                </c:pt>
                <c:pt idx="36">
                  <c:v>41525</c:v>
                </c:pt>
                <c:pt idx="37">
                  <c:v>69075</c:v>
                </c:pt>
                <c:pt idx="38">
                  <c:v>180828</c:v>
                </c:pt>
                <c:pt idx="39">
                  <c:v>94278</c:v>
                </c:pt>
                <c:pt idx="40">
                  <c:v>80737</c:v>
                </c:pt>
                <c:pt idx="41">
                  <c:v>57620</c:v>
                </c:pt>
                <c:pt idx="42">
                  <c:v>316816</c:v>
                </c:pt>
                <c:pt idx="43">
                  <c:v>423341</c:v>
                </c:pt>
                <c:pt idx="44">
                  <c:v>257541</c:v>
                </c:pt>
                <c:pt idx="45">
                  <c:v>78714</c:v>
                </c:pt>
                <c:pt idx="46">
                  <c:v>175629</c:v>
                </c:pt>
                <c:pt idx="47">
                  <c:v>105048</c:v>
                </c:pt>
                <c:pt idx="48">
                  <c:v>103603</c:v>
                </c:pt>
                <c:pt idx="49">
                  <c:v>58382</c:v>
                </c:pt>
                <c:pt idx="50">
                  <c:v>178869</c:v>
                </c:pt>
                <c:pt idx="51">
                  <c:v>64988</c:v>
                </c:pt>
                <c:pt idx="52">
                  <c:v>47184</c:v>
                </c:pt>
                <c:pt idx="53">
                  <c:v>29280</c:v>
                </c:pt>
                <c:pt idx="54">
                  <c:v>88278</c:v>
                </c:pt>
                <c:pt idx="55">
                  <c:v>104189</c:v>
                </c:pt>
                <c:pt idx="56">
                  <c:v>129394</c:v>
                </c:pt>
                <c:pt idx="57">
                  <c:v>51201</c:v>
                </c:pt>
                <c:pt idx="58">
                  <c:v>37341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91-4A1C-8020-38ED5CDA4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629368"/>
        <c:axId val="268401472"/>
      </c:lineChart>
      <c:dateAx>
        <c:axId val="269629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01472"/>
        <c:crosses val="autoZero"/>
        <c:auto val="1"/>
        <c:lblOffset val="100"/>
        <c:baseTimeUnit val="days"/>
      </c:dateAx>
      <c:valAx>
        <c:axId val="26840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2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56</c:v>
                </c:pt>
                <c:pt idx="1">
                  <c:v>21</c:v>
                </c:pt>
                <c:pt idx="2">
                  <c:v>30</c:v>
                </c:pt>
                <c:pt idx="3">
                  <c:v>202</c:v>
                </c:pt>
                <c:pt idx="4">
                  <c:v>34</c:v>
                </c:pt>
                <c:pt idx="5">
                  <c:v>68</c:v>
                </c:pt>
                <c:pt idx="6">
                  <c:v>89</c:v>
                </c:pt>
                <c:pt idx="7">
                  <c:v>28</c:v>
                </c:pt>
                <c:pt idx="8">
                  <c:v>209</c:v>
                </c:pt>
                <c:pt idx="9">
                  <c:v>24</c:v>
                </c:pt>
                <c:pt idx="10">
                  <c:v>157</c:v>
                </c:pt>
                <c:pt idx="11">
                  <c:v>0</c:v>
                </c:pt>
                <c:pt idx="12">
                  <c:v>45</c:v>
                </c:pt>
                <c:pt idx="13">
                  <c:v>0</c:v>
                </c:pt>
                <c:pt idx="14">
                  <c:v>297</c:v>
                </c:pt>
                <c:pt idx="15">
                  <c:v>80</c:v>
                </c:pt>
                <c:pt idx="16">
                  <c:v>23</c:v>
                </c:pt>
                <c:pt idx="17">
                  <c:v>12</c:v>
                </c:pt>
                <c:pt idx="18">
                  <c:v>15</c:v>
                </c:pt>
                <c:pt idx="19">
                  <c:v>120</c:v>
                </c:pt>
                <c:pt idx="20">
                  <c:v>74</c:v>
                </c:pt>
                <c:pt idx="21">
                  <c:v>83</c:v>
                </c:pt>
                <c:pt idx="22">
                  <c:v>568</c:v>
                </c:pt>
                <c:pt idx="23">
                  <c:v>84</c:v>
                </c:pt>
                <c:pt idx="24">
                  <c:v>55</c:v>
                </c:pt>
                <c:pt idx="25">
                  <c:v>132</c:v>
                </c:pt>
                <c:pt idx="26">
                  <c:v>81</c:v>
                </c:pt>
                <c:pt idx="27">
                  <c:v>316</c:v>
                </c:pt>
                <c:pt idx="28">
                  <c:v>376</c:v>
                </c:pt>
                <c:pt idx="29">
                  <c:v>469</c:v>
                </c:pt>
                <c:pt idx="30">
                  <c:v>27</c:v>
                </c:pt>
                <c:pt idx="31">
                  <c:v>98</c:v>
                </c:pt>
                <c:pt idx="32">
                  <c:v>90</c:v>
                </c:pt>
                <c:pt idx="33">
                  <c:v>363</c:v>
                </c:pt>
                <c:pt idx="34">
                  <c:v>739</c:v>
                </c:pt>
                <c:pt idx="35">
                  <c:v>0</c:v>
                </c:pt>
                <c:pt idx="36">
                  <c:v>40</c:v>
                </c:pt>
                <c:pt idx="37">
                  <c:v>143</c:v>
                </c:pt>
                <c:pt idx="38">
                  <c:v>352</c:v>
                </c:pt>
                <c:pt idx="39">
                  <c:v>150</c:v>
                </c:pt>
                <c:pt idx="40">
                  <c:v>392</c:v>
                </c:pt>
                <c:pt idx="41">
                  <c:v>24</c:v>
                </c:pt>
                <c:pt idx="42">
                  <c:v>120</c:v>
                </c:pt>
                <c:pt idx="43">
                  <c:v>68</c:v>
                </c:pt>
                <c:pt idx="44">
                  <c:v>78</c:v>
                </c:pt>
                <c:pt idx="45">
                  <c:v>47</c:v>
                </c:pt>
                <c:pt idx="46">
                  <c:v>85</c:v>
                </c:pt>
                <c:pt idx="47">
                  <c:v>337</c:v>
                </c:pt>
                <c:pt idx="48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3E-4765-B37C-10BC93200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47728"/>
        <c:axId val="269448384"/>
      </c:lineChart>
      <c:dateAx>
        <c:axId val="269447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8384"/>
        <c:crosses val="autoZero"/>
        <c:auto val="1"/>
        <c:lblOffset val="100"/>
        <c:baseTimeUnit val="days"/>
      </c:dateAx>
      <c:valAx>
        <c:axId val="26944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Custom Metrics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6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Total Post Reach Over Time (Unique)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555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5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vs Organic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455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9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0622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0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Group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1965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540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Reach per Post (Organic, Viral, Paid)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490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47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Total Interactions per Day (Insights)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213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59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Engagement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4831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34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Avg. Monthly Reach per Post (O/V/P)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6454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51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Frequency vs. Total Post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667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0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Total Interactions per 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839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47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Custom Metrics</vt:lpstr>
      <vt:lpstr>Facebook: Total Post Reach Over Time (Unique)</vt:lpstr>
      <vt:lpstr>Facebook Paid vs Organic Reach</vt:lpstr>
      <vt:lpstr>Overall Audience</vt:lpstr>
      <vt:lpstr>Facebook: Group Fans Total</vt:lpstr>
      <vt:lpstr>Facebook: Reach per Post (Organic, Viral, Paid)</vt:lpstr>
      <vt:lpstr>Facebook: Total Interactions per Day (Insights)</vt:lpstr>
      <vt:lpstr>Facebook: Post Engagement</vt:lpstr>
      <vt:lpstr>Facebook: Avg. Monthly Reach per Post (O/V/P)</vt:lpstr>
      <vt:lpstr>Facebook: Post Frequency vs. Total Post Reach</vt:lpstr>
      <vt:lpstr>Facebook: Total Interactions per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Metrics</dc:title>
  <dc:creator>Frederik Peiniger</dc:creator>
  <cp:lastModifiedBy>Frederik Peiniger</cp:lastModifiedBy>
  <cp:revision>1</cp:revision>
  <dcterms:created xsi:type="dcterms:W3CDTF">2016-12-05T17:28:29Z</dcterms:created>
  <dcterms:modified xsi:type="dcterms:W3CDTF">2016-12-05T17:28:46Z</dcterms:modified>
</cp:coreProperties>
</file>