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9-40EA-8AEE-928F68F3D3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99-40EA-8AEE-928F68F3D3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99-40EA-8AEE-928F68F3D3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99-40EA-8AEE-928F68F3D3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99-40EA-8AEE-928F68F3D3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99-40EA-8AEE-928F68F3D3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99-40EA-8AEE-928F68F3D3F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D99-40EA-8AEE-928F68F3D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201560"/>
        <c:axId val="232204512"/>
      </c:barChart>
      <c:catAx>
        <c:axId val="23220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04512"/>
        <c:crosses val="autoZero"/>
        <c:auto val="1"/>
        <c:lblAlgn val="ctr"/>
        <c:lblOffset val="100"/>
        <c:noMultiLvlLbl val="0"/>
      </c:catAx>
      <c:valAx>
        <c:axId val="2322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0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723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36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 Distribution</dc:title>
  <dc:creator>Frederik Peiniger</dc:creator>
  <cp:lastModifiedBy>Frederik Peiniger</cp:lastModifiedBy>
  <cp:revision>1</cp:revision>
  <dcterms:created xsi:type="dcterms:W3CDTF">2016-12-05T17:03:08Z</dcterms:created>
  <dcterms:modified xsi:type="dcterms:W3CDTF">2016-12-05T17:03:11Z</dcterms:modified>
</cp:coreProperties>
</file>