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MEDION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</c:f>
              <c:strCache>
                <c:ptCount val="11"/>
                <c:pt idx="0">
                  <c:v>01.01.2016</c:v>
                </c:pt>
                <c:pt idx="1">
                  <c:v>01.02.2016</c:v>
                </c:pt>
                <c:pt idx="2">
                  <c:v>01.03.2016</c:v>
                </c:pt>
                <c:pt idx="3">
                  <c:v>01.04.2016</c:v>
                </c:pt>
                <c:pt idx="4">
                  <c:v>01.05.2016</c:v>
                </c:pt>
                <c:pt idx="5">
                  <c:v>01.06.2016</c:v>
                </c:pt>
                <c:pt idx="6">
                  <c:v>01.07.2016</c:v>
                </c:pt>
                <c:pt idx="7">
                  <c:v>01.08.2016</c:v>
                </c:pt>
                <c:pt idx="8">
                  <c:v>01.09.2016</c:v>
                </c:pt>
                <c:pt idx="9">
                  <c:v>01.10.2016</c:v>
                </c:pt>
                <c:pt idx="10">
                  <c:v>01.11.2016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0.17924453209329</c:v>
                </c:pt>
                <c:pt idx="1">
                  <c:v>0.18052821979936001</c:v>
                </c:pt>
                <c:pt idx="2">
                  <c:v>0.13002032581563999</c:v>
                </c:pt>
                <c:pt idx="3">
                  <c:v>0.39851751885832998</c:v>
                </c:pt>
                <c:pt idx="4">
                  <c:v>0.25801386135592003</c:v>
                </c:pt>
                <c:pt idx="5">
                  <c:v>0.15885970286984</c:v>
                </c:pt>
                <c:pt idx="6">
                  <c:v>0.17155681997787001</c:v>
                </c:pt>
                <c:pt idx="7">
                  <c:v>0.25319625934701001</c:v>
                </c:pt>
                <c:pt idx="8">
                  <c:v>0.38607873855119001</c:v>
                </c:pt>
                <c:pt idx="9">
                  <c:v>0.33493432303606002</c:v>
                </c:pt>
                <c:pt idx="10">
                  <c:v>0.59972620523602005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B2-4BE2-B65F-60DC7B6CF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57464"/>
        <c:axId val="237059104"/>
      </c:lineChart>
      <c:catAx>
        <c:axId val="23705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59104"/>
        <c:crosses val="autoZero"/>
        <c:auto val="1"/>
        <c:lblAlgn val="ctr"/>
        <c:lblOffset val="100"/>
        <c:noMultiLvlLbl val="0"/>
      </c:catAx>
      <c:valAx>
        <c:axId val="2370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137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556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2016-12-05T17:03:03Z</dcterms:created>
  <dcterms:modified xsi:type="dcterms:W3CDTF">2016-12-05T17:03:06Z</dcterms:modified>
</cp:coreProperties>
</file>