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4764-4E19-B933-F303F7CC7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439728"/>
        <c:axId val="234440056"/>
      </c:lineChart>
      <c:catAx>
        <c:axId val="23443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40056"/>
        <c:crosses val="autoZero"/>
        <c:auto val="1"/>
        <c:lblAlgn val="ctr"/>
        <c:lblOffset val="100"/>
        <c:noMultiLvlLbl val="0"/>
      </c:catAx>
      <c:valAx>
        <c:axId val="23444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3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8972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270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2016-12-05T16:59:43Z</dcterms:created>
  <dcterms:modified xsi:type="dcterms:W3CDTF">2016-12-05T16:59:48Z</dcterms:modified>
</cp:coreProperties>
</file>