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116684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4-4039-B149-CB6AB3CD73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4-4039-B149-CB6AB3CD73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4-4039-B149-CB6AB3CD73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94-4039-B149-CB6AB3CD73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94-4039-B149-CB6AB3CD732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Deutsche Sporthilfe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94-4039-B149-CB6AB3CD7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691952"/>
        <c:axId val="235953848"/>
      </c:barChart>
      <c:catAx>
        <c:axId val="24069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53848"/>
        <c:crosses val="autoZero"/>
        <c:auto val="1"/>
        <c:lblAlgn val="ctr"/>
        <c:lblOffset val="100"/>
        <c:noMultiLvlLbl val="0"/>
      </c:catAx>
      <c:valAx>
        <c:axId val="23595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9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784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83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Reactions Distribution</dc:title>
  <dc:creator>Frederik Peiniger</dc:creator>
  <cp:lastModifiedBy>Frederik Peiniger</cp:lastModifiedBy>
  <cp:revision>1</cp:revision>
  <dcterms:created xsi:type="dcterms:W3CDTF">2016-12-05T16:55:40Z</dcterms:created>
  <dcterms:modified xsi:type="dcterms:W3CDTF">2016-12-05T16:55:44Z</dcterms:modified>
</cp:coreProperties>
</file>