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74297</c:v>
                </c:pt>
                <c:pt idx="1">
                  <c:v>22765</c:v>
                </c:pt>
                <c:pt idx="2">
                  <c:v>16442</c:v>
                </c:pt>
                <c:pt idx="3">
                  <c:v>36939</c:v>
                </c:pt>
                <c:pt idx="4">
                  <c:v>17950</c:v>
                </c:pt>
                <c:pt idx="5">
                  <c:v>18697</c:v>
                </c:pt>
                <c:pt idx="6">
                  <c:v>22587</c:v>
                </c:pt>
                <c:pt idx="7">
                  <c:v>65505</c:v>
                </c:pt>
                <c:pt idx="8">
                  <c:v>21237</c:v>
                </c:pt>
                <c:pt idx="9">
                  <c:v>13345</c:v>
                </c:pt>
                <c:pt idx="10">
                  <c:v>19835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F8-49D9-AA29-F56348730A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315000"/>
        <c:axId val="229062744"/>
      </c:lineChart>
      <c:dateAx>
        <c:axId val="224315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062744"/>
        <c:crosses val="autoZero"/>
        <c:auto val="1"/>
        <c:lblOffset val="100"/>
        <c:baseTimeUnit val="months"/>
      </c:dateAx>
      <c:valAx>
        <c:axId val="229062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31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Engaged Users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87298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847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Engaged Users</dc:title>
  <dc:creator>Frederik Peiniger</dc:creator>
  <cp:lastModifiedBy>Frederik Peiniger</cp:lastModifiedBy>
  <cp:revision>1</cp:revision>
  <dcterms:created xsi:type="dcterms:W3CDTF">2016-12-05T16:51:20Z</dcterms:created>
  <dcterms:modified xsi:type="dcterms:W3CDTF">2016-12-05T16:51:24Z</dcterms:modified>
</cp:coreProperties>
</file>