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0903-419F-951F-B563DE8DF6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135744"/>
        <c:axId val="240133448"/>
      </c:lineChart>
      <c:catAx>
        <c:axId val="24013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33448"/>
        <c:crosses val="autoZero"/>
        <c:auto val="1"/>
        <c:lblAlgn val="ctr"/>
        <c:lblOffset val="100"/>
        <c:noMultiLvlLbl val="0"/>
      </c:catAx>
      <c:valAx>
        <c:axId val="24013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3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Engaged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6424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7163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Engaged Users</dc:title>
  <dc:creator>Frederik Peiniger</dc:creator>
  <cp:lastModifiedBy>Frederik Peiniger</cp:lastModifiedBy>
  <cp:revision>1</cp:revision>
  <dcterms:created xsi:type="dcterms:W3CDTF">2016-12-05T16:50:50Z</dcterms:created>
  <dcterms:modified xsi:type="dcterms:W3CDTF">2016-12-05T16:50:58Z</dcterms:modified>
</cp:coreProperties>
</file>