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36C9-4CF3-9D16-180D8F6D6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516664"/>
        <c:axId val="241517320"/>
      </c:lineChart>
      <c:catAx>
        <c:axId val="24151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17320"/>
        <c:crosses val="autoZero"/>
        <c:auto val="1"/>
        <c:lblAlgn val="ctr"/>
        <c:lblOffset val="100"/>
        <c:noMultiLvlLbl val="0"/>
      </c:catAx>
      <c:valAx>
        <c:axId val="24151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1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6619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203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</dc:title>
  <dc:creator>Frederik Peiniger</dc:creator>
  <cp:lastModifiedBy>Frederik Peiniger</cp:lastModifiedBy>
  <cp:revision>1</cp:revision>
  <dcterms:created xsi:type="dcterms:W3CDTF">2016-12-05T16:42:47Z</dcterms:created>
  <dcterms:modified xsi:type="dcterms:W3CDTF">2016-12-05T16:42:51Z</dcterms:modified>
</cp:coreProperties>
</file>