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2790-408D-B2CE-8B7D146A9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851944"/>
        <c:axId val="236854240"/>
      </c:lineChart>
      <c:catAx>
        <c:axId val="2368519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54240"/>
        <c:crosses val="autoZero"/>
        <c:auto val="1"/>
        <c:lblAlgn val="ctr"/>
        <c:lblOffset val="100"/>
        <c:noMultiLvlLbl val="0"/>
      </c:catAx>
      <c:valAx>
        <c:axId val="23685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5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9206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3264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</dc:title>
  <dc:creator>Frederik Peiniger</dc:creator>
  <cp:lastModifiedBy>Frederik Peiniger</cp:lastModifiedBy>
  <cp:revision>1</cp:revision>
  <dcterms:created xsi:type="dcterms:W3CDTF">2016-12-05T16:42:14Z</dcterms:created>
  <dcterms:modified xsi:type="dcterms:W3CDTF">2016-12-05T16:42:21Z</dcterms:modified>
</cp:coreProperties>
</file>