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Sporthilfe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3210442</c:v>
                </c:pt>
                <c:pt idx="1">
                  <c:v>1197474</c:v>
                </c:pt>
                <c:pt idx="2">
                  <c:v>775747</c:v>
                </c:pt>
                <c:pt idx="3">
                  <c:v>2124432</c:v>
                </c:pt>
                <c:pt idx="4">
                  <c:v>1106580</c:v>
                </c:pt>
                <c:pt idx="5">
                  <c:v>1120670</c:v>
                </c:pt>
                <c:pt idx="6">
                  <c:v>1361881</c:v>
                </c:pt>
                <c:pt idx="7">
                  <c:v>3936669</c:v>
                </c:pt>
                <c:pt idx="8">
                  <c:v>1528638</c:v>
                </c:pt>
                <c:pt idx="9">
                  <c:v>950133</c:v>
                </c:pt>
                <c:pt idx="10">
                  <c:v>1202305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47-446C-BCBC-B7A1F37DA9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681552"/>
        <c:axId val="230770760"/>
      </c:lineChart>
      <c:dateAx>
        <c:axId val="232681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770760"/>
        <c:crosses val="autoZero"/>
        <c:auto val="1"/>
        <c:lblOffset val="100"/>
        <c:baseTimeUnit val="months"/>
      </c:dateAx>
      <c:valAx>
        <c:axId val="230770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681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63823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2937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Impressions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Impressions</dc:title>
  <dc:creator>Frederik Peiniger</dc:creator>
  <cp:lastModifiedBy>Frederik Peiniger</cp:lastModifiedBy>
  <cp:revision>1</cp:revision>
  <dcterms:created xsi:type="dcterms:W3CDTF">2016-12-05T16:39:23Z</dcterms:created>
  <dcterms:modified xsi:type="dcterms:W3CDTF">2016-12-05T16:39:26Z</dcterms:modified>
</cp:coreProperties>
</file>