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66</c:v>
                </c:pt>
                <c:pt idx="1">
                  <c:v>38</c:v>
                </c:pt>
                <c:pt idx="2">
                  <c:v>31</c:v>
                </c:pt>
                <c:pt idx="3">
                  <c:v>54</c:v>
                </c:pt>
                <c:pt idx="4">
                  <c:v>43</c:v>
                </c:pt>
                <c:pt idx="5">
                  <c:v>46</c:v>
                </c:pt>
                <c:pt idx="6">
                  <c:v>53</c:v>
                </c:pt>
                <c:pt idx="7">
                  <c:v>114</c:v>
                </c:pt>
                <c:pt idx="8">
                  <c:v>58</c:v>
                </c:pt>
                <c:pt idx="9">
                  <c:v>44</c:v>
                </c:pt>
                <c:pt idx="10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3-4E9C-9F61-315824BE5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188224"/>
        <c:axId val="235022200"/>
      </c:lineChart>
      <c:dateAx>
        <c:axId val="16318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22200"/>
        <c:crosses val="autoZero"/>
        <c:auto val="1"/>
        <c:lblOffset val="100"/>
        <c:baseTimeUnit val="months"/>
      </c:dateAx>
      <c:valAx>
        <c:axId val="23502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8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7465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3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Frederik Peiniger</dc:creator>
  <cp:lastModifiedBy>Frederik Peiniger</cp:lastModifiedBy>
  <cp:revision>1</cp:revision>
  <dcterms:created xsi:type="dcterms:W3CDTF">2016-12-05T16:25:15Z</dcterms:created>
  <dcterms:modified xsi:type="dcterms:W3CDTF">2016-12-05T16:25:19Z</dcterms:modified>
</cp:coreProperties>
</file>