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31688</c:v>
                </c:pt>
                <c:pt idx="1">
                  <c:v>32121</c:v>
                </c:pt>
                <c:pt idx="2">
                  <c:v>32386</c:v>
                </c:pt>
                <c:pt idx="3">
                  <c:v>33020</c:v>
                </c:pt>
                <c:pt idx="4">
                  <c:v>33390</c:v>
                </c:pt>
                <c:pt idx="5">
                  <c:v>33640</c:v>
                </c:pt>
                <c:pt idx="6">
                  <c:v>34072</c:v>
                </c:pt>
                <c:pt idx="7">
                  <c:v>35639</c:v>
                </c:pt>
                <c:pt idx="8">
                  <c:v>35849</c:v>
                </c:pt>
                <c:pt idx="9">
                  <c:v>36093</c:v>
                </c:pt>
                <c:pt idx="10">
                  <c:v>36323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0C-407D-A81B-DEB1F6600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57176"/>
        <c:axId val="248855208"/>
      </c:lineChart>
      <c:dateAx>
        <c:axId val="248857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55208"/>
        <c:crosses val="autoZero"/>
        <c:auto val="1"/>
        <c:lblOffset val="100"/>
        <c:baseTimeUnit val="months"/>
      </c:dateAx>
      <c:valAx>
        <c:axId val="24885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5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33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642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Frederik Peiniger</dc:creator>
  <cp:lastModifiedBy>Frederik Peiniger</cp:lastModifiedBy>
  <cp:revision>1</cp:revision>
  <dcterms:created xsi:type="dcterms:W3CDTF">2016-12-05T16:18:16Z</dcterms:created>
  <dcterms:modified xsi:type="dcterms:W3CDTF">2016-12-05T16:18:22Z</dcterms:modified>
</cp:coreProperties>
</file>