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Sheet1!$A$2:$A$49</c:f>
              <c:numCache>
                <c:formatCode>m/d/yyyy</c:formatCode>
                <c:ptCount val="48"/>
                <c:pt idx="0">
                  <c:v>42645</c:v>
                </c:pt>
                <c:pt idx="1">
                  <c:v>42647</c:v>
                </c:pt>
                <c:pt idx="2">
                  <c:v>42648</c:v>
                </c:pt>
                <c:pt idx="3">
                  <c:v>42649</c:v>
                </c:pt>
                <c:pt idx="4">
                  <c:v>42650</c:v>
                </c:pt>
                <c:pt idx="5">
                  <c:v>42653</c:v>
                </c:pt>
                <c:pt idx="6">
                  <c:v>42654</c:v>
                </c:pt>
                <c:pt idx="7">
                  <c:v>42656</c:v>
                </c:pt>
                <c:pt idx="8">
                  <c:v>42657</c:v>
                </c:pt>
                <c:pt idx="9">
                  <c:v>42659</c:v>
                </c:pt>
                <c:pt idx="10">
                  <c:v>42660</c:v>
                </c:pt>
                <c:pt idx="11">
                  <c:v>42661</c:v>
                </c:pt>
                <c:pt idx="12">
                  <c:v>42662</c:v>
                </c:pt>
                <c:pt idx="13">
                  <c:v>42663</c:v>
                </c:pt>
                <c:pt idx="14">
                  <c:v>42664</c:v>
                </c:pt>
                <c:pt idx="15">
                  <c:v>42665</c:v>
                </c:pt>
                <c:pt idx="16">
                  <c:v>42666</c:v>
                </c:pt>
                <c:pt idx="17">
                  <c:v>42667</c:v>
                </c:pt>
                <c:pt idx="18">
                  <c:v>42668</c:v>
                </c:pt>
                <c:pt idx="19">
                  <c:v>42669</c:v>
                </c:pt>
                <c:pt idx="20">
                  <c:v>42670</c:v>
                </c:pt>
                <c:pt idx="21">
                  <c:v>42671</c:v>
                </c:pt>
                <c:pt idx="22">
                  <c:v>42672</c:v>
                </c:pt>
                <c:pt idx="23">
                  <c:v>42673</c:v>
                </c:pt>
                <c:pt idx="24">
                  <c:v>42674</c:v>
                </c:pt>
                <c:pt idx="25">
                  <c:v>42676</c:v>
                </c:pt>
                <c:pt idx="26">
                  <c:v>42677</c:v>
                </c:pt>
                <c:pt idx="27">
                  <c:v>42678</c:v>
                </c:pt>
                <c:pt idx="28">
                  <c:v>42679</c:v>
                </c:pt>
                <c:pt idx="29">
                  <c:v>42681</c:v>
                </c:pt>
                <c:pt idx="30">
                  <c:v>42682</c:v>
                </c:pt>
                <c:pt idx="31">
                  <c:v>42683</c:v>
                </c:pt>
                <c:pt idx="32">
                  <c:v>42684</c:v>
                </c:pt>
                <c:pt idx="33">
                  <c:v>42688</c:v>
                </c:pt>
                <c:pt idx="34">
                  <c:v>42690</c:v>
                </c:pt>
                <c:pt idx="35">
                  <c:v>42691</c:v>
                </c:pt>
                <c:pt idx="36">
                  <c:v>42692</c:v>
                </c:pt>
                <c:pt idx="37">
                  <c:v>42693</c:v>
                </c:pt>
                <c:pt idx="38">
                  <c:v>42695</c:v>
                </c:pt>
                <c:pt idx="39">
                  <c:v>42696</c:v>
                </c:pt>
                <c:pt idx="40">
                  <c:v>42697</c:v>
                </c:pt>
                <c:pt idx="41">
                  <c:v>42698</c:v>
                </c:pt>
                <c:pt idx="42">
                  <c:v>42699</c:v>
                </c:pt>
                <c:pt idx="43">
                  <c:v>42701</c:v>
                </c:pt>
                <c:pt idx="44">
                  <c:v>42702</c:v>
                </c:pt>
                <c:pt idx="45">
                  <c:v>42703</c:v>
                </c:pt>
                <c:pt idx="46">
                  <c:v>42704</c:v>
                </c:pt>
                <c:pt idx="47">
                  <c:v>42705</c:v>
                </c:pt>
              </c:numCache>
            </c:num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7425</c:v>
                </c:pt>
                <c:pt idx="1">
                  <c:v>6322</c:v>
                </c:pt>
                <c:pt idx="2">
                  <c:v>4775</c:v>
                </c:pt>
                <c:pt idx="3">
                  <c:v>5784</c:v>
                </c:pt>
                <c:pt idx="4">
                  <c:v>5181</c:v>
                </c:pt>
                <c:pt idx="5">
                  <c:v>6912</c:v>
                </c:pt>
                <c:pt idx="6">
                  <c:v>6582</c:v>
                </c:pt>
                <c:pt idx="7">
                  <c:v>9475.6666666667006</c:v>
                </c:pt>
                <c:pt idx="8">
                  <c:v>21338</c:v>
                </c:pt>
                <c:pt idx="9">
                  <c:v>13400</c:v>
                </c:pt>
                <c:pt idx="10">
                  <c:v>7944.5</c:v>
                </c:pt>
                <c:pt idx="11">
                  <c:v>12053</c:v>
                </c:pt>
                <c:pt idx="12">
                  <c:v>21198</c:v>
                </c:pt>
                <c:pt idx="13">
                  <c:v>8812</c:v>
                </c:pt>
                <c:pt idx="14">
                  <c:v>5686</c:v>
                </c:pt>
                <c:pt idx="15">
                  <c:v>10227</c:v>
                </c:pt>
                <c:pt idx="16">
                  <c:v>11375</c:v>
                </c:pt>
                <c:pt idx="17">
                  <c:v>8167</c:v>
                </c:pt>
                <c:pt idx="18">
                  <c:v>6836</c:v>
                </c:pt>
                <c:pt idx="19">
                  <c:v>7812</c:v>
                </c:pt>
                <c:pt idx="20">
                  <c:v>8376</c:v>
                </c:pt>
                <c:pt idx="21">
                  <c:v>5669</c:v>
                </c:pt>
                <c:pt idx="22">
                  <c:v>7806</c:v>
                </c:pt>
                <c:pt idx="23">
                  <c:v>8040</c:v>
                </c:pt>
                <c:pt idx="24">
                  <c:v>8427</c:v>
                </c:pt>
                <c:pt idx="25">
                  <c:v>6450</c:v>
                </c:pt>
                <c:pt idx="26">
                  <c:v>14346.5</c:v>
                </c:pt>
                <c:pt idx="27">
                  <c:v>19653</c:v>
                </c:pt>
                <c:pt idx="28">
                  <c:v>7063</c:v>
                </c:pt>
                <c:pt idx="29">
                  <c:v>14502.5</c:v>
                </c:pt>
                <c:pt idx="30">
                  <c:v>11161</c:v>
                </c:pt>
                <c:pt idx="31">
                  <c:v>12177</c:v>
                </c:pt>
                <c:pt idx="32">
                  <c:v>10796</c:v>
                </c:pt>
                <c:pt idx="33">
                  <c:v>9872</c:v>
                </c:pt>
                <c:pt idx="34">
                  <c:v>7559</c:v>
                </c:pt>
                <c:pt idx="35">
                  <c:v>11736</c:v>
                </c:pt>
                <c:pt idx="36">
                  <c:v>10217</c:v>
                </c:pt>
                <c:pt idx="37">
                  <c:v>16109</c:v>
                </c:pt>
                <c:pt idx="38">
                  <c:v>39883</c:v>
                </c:pt>
                <c:pt idx="39">
                  <c:v>6746</c:v>
                </c:pt>
                <c:pt idx="40">
                  <c:v>9041</c:v>
                </c:pt>
                <c:pt idx="41">
                  <c:v>5687</c:v>
                </c:pt>
                <c:pt idx="42">
                  <c:v>22885</c:v>
                </c:pt>
                <c:pt idx="43">
                  <c:v>20797.666666666999</c:v>
                </c:pt>
                <c:pt idx="44">
                  <c:v>5204</c:v>
                </c:pt>
                <c:pt idx="45">
                  <c:v>9139</c:v>
                </c:pt>
                <c:pt idx="46">
                  <c:v>25345</c:v>
                </c:pt>
                <c:pt idx="47">
                  <c:v>7258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0F-4643-A5A2-DC98FDA261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Sheet1!$A$2:$A$49</c:f>
              <c:numCache>
                <c:formatCode>m/d/yyyy</c:formatCode>
                <c:ptCount val="48"/>
                <c:pt idx="0">
                  <c:v>42645</c:v>
                </c:pt>
                <c:pt idx="1">
                  <c:v>42647</c:v>
                </c:pt>
                <c:pt idx="2">
                  <c:v>42648</c:v>
                </c:pt>
                <c:pt idx="3">
                  <c:v>42649</c:v>
                </c:pt>
                <c:pt idx="4">
                  <c:v>42650</c:v>
                </c:pt>
                <c:pt idx="5">
                  <c:v>42653</c:v>
                </c:pt>
                <c:pt idx="6">
                  <c:v>42654</c:v>
                </c:pt>
                <c:pt idx="7">
                  <c:v>42656</c:v>
                </c:pt>
                <c:pt idx="8">
                  <c:v>42657</c:v>
                </c:pt>
                <c:pt idx="9">
                  <c:v>42659</c:v>
                </c:pt>
                <c:pt idx="10">
                  <c:v>42660</c:v>
                </c:pt>
                <c:pt idx="11">
                  <c:v>42661</c:v>
                </c:pt>
                <c:pt idx="12">
                  <c:v>42662</c:v>
                </c:pt>
                <c:pt idx="13">
                  <c:v>42663</c:v>
                </c:pt>
                <c:pt idx="14">
                  <c:v>42664</c:v>
                </c:pt>
                <c:pt idx="15">
                  <c:v>42665</c:v>
                </c:pt>
                <c:pt idx="16">
                  <c:v>42666</c:v>
                </c:pt>
                <c:pt idx="17">
                  <c:v>42667</c:v>
                </c:pt>
                <c:pt idx="18">
                  <c:v>42668</c:v>
                </c:pt>
                <c:pt idx="19">
                  <c:v>42669</c:v>
                </c:pt>
                <c:pt idx="20">
                  <c:v>42670</c:v>
                </c:pt>
                <c:pt idx="21">
                  <c:v>42671</c:v>
                </c:pt>
                <c:pt idx="22">
                  <c:v>42672</c:v>
                </c:pt>
                <c:pt idx="23">
                  <c:v>42673</c:v>
                </c:pt>
                <c:pt idx="24">
                  <c:v>42674</c:v>
                </c:pt>
                <c:pt idx="25">
                  <c:v>42676</c:v>
                </c:pt>
                <c:pt idx="26">
                  <c:v>42677</c:v>
                </c:pt>
                <c:pt idx="27">
                  <c:v>42678</c:v>
                </c:pt>
                <c:pt idx="28">
                  <c:v>42679</c:v>
                </c:pt>
                <c:pt idx="29">
                  <c:v>42681</c:v>
                </c:pt>
                <c:pt idx="30">
                  <c:v>42682</c:v>
                </c:pt>
                <c:pt idx="31">
                  <c:v>42683</c:v>
                </c:pt>
                <c:pt idx="32">
                  <c:v>42684</c:v>
                </c:pt>
                <c:pt idx="33">
                  <c:v>42688</c:v>
                </c:pt>
                <c:pt idx="34">
                  <c:v>42690</c:v>
                </c:pt>
                <c:pt idx="35">
                  <c:v>42691</c:v>
                </c:pt>
                <c:pt idx="36">
                  <c:v>42692</c:v>
                </c:pt>
                <c:pt idx="37">
                  <c:v>42693</c:v>
                </c:pt>
                <c:pt idx="38">
                  <c:v>42695</c:v>
                </c:pt>
                <c:pt idx="39">
                  <c:v>42696</c:v>
                </c:pt>
                <c:pt idx="40">
                  <c:v>42697</c:v>
                </c:pt>
                <c:pt idx="41">
                  <c:v>42698</c:v>
                </c:pt>
                <c:pt idx="42">
                  <c:v>42699</c:v>
                </c:pt>
                <c:pt idx="43">
                  <c:v>42701</c:v>
                </c:pt>
                <c:pt idx="44">
                  <c:v>42702</c:v>
                </c:pt>
                <c:pt idx="45">
                  <c:v>42703</c:v>
                </c:pt>
                <c:pt idx="46">
                  <c:v>42704</c:v>
                </c:pt>
                <c:pt idx="47">
                  <c:v>42705</c:v>
                </c:pt>
              </c:numCache>
            </c:numRef>
          </c:cat>
          <c:val>
            <c:numRef>
              <c:f>Sheet1!$C$2:$C$49</c:f>
              <c:numCache>
                <c:formatCode>General</c:formatCode>
                <c:ptCount val="48"/>
                <c:pt idx="0">
                  <c:v>0</c:v>
                </c:pt>
                <c:pt idx="1">
                  <c:v>35811</c:v>
                </c:pt>
                <c:pt idx="2">
                  <c:v>14054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21</c:v>
                </c:pt>
                <c:pt idx="7">
                  <c:v>81423</c:v>
                </c:pt>
                <c:pt idx="8">
                  <c:v>70222</c:v>
                </c:pt>
                <c:pt idx="9">
                  <c:v>46678</c:v>
                </c:pt>
                <c:pt idx="10">
                  <c:v>0</c:v>
                </c:pt>
                <c:pt idx="11">
                  <c:v>0</c:v>
                </c:pt>
                <c:pt idx="12">
                  <c:v>36173.666666666999</c:v>
                </c:pt>
                <c:pt idx="13">
                  <c:v>384</c:v>
                </c:pt>
                <c:pt idx="14">
                  <c:v>9819</c:v>
                </c:pt>
                <c:pt idx="15">
                  <c:v>0</c:v>
                </c:pt>
                <c:pt idx="16">
                  <c:v>0</c:v>
                </c:pt>
                <c:pt idx="17">
                  <c:v>5281</c:v>
                </c:pt>
                <c:pt idx="18">
                  <c:v>4754</c:v>
                </c:pt>
                <c:pt idx="19">
                  <c:v>8937.5</c:v>
                </c:pt>
                <c:pt idx="20">
                  <c:v>8846</c:v>
                </c:pt>
                <c:pt idx="21">
                  <c:v>0</c:v>
                </c:pt>
                <c:pt idx="22">
                  <c:v>29482</c:v>
                </c:pt>
                <c:pt idx="23">
                  <c:v>0</c:v>
                </c:pt>
                <c:pt idx="24">
                  <c:v>0</c:v>
                </c:pt>
                <c:pt idx="25">
                  <c:v>7955</c:v>
                </c:pt>
                <c:pt idx="26">
                  <c:v>17896</c:v>
                </c:pt>
                <c:pt idx="27">
                  <c:v>0</c:v>
                </c:pt>
                <c:pt idx="28">
                  <c:v>0</c:v>
                </c:pt>
                <c:pt idx="29">
                  <c:v>5347.5</c:v>
                </c:pt>
                <c:pt idx="30">
                  <c:v>19187</c:v>
                </c:pt>
                <c:pt idx="31">
                  <c:v>0</c:v>
                </c:pt>
                <c:pt idx="32">
                  <c:v>7231</c:v>
                </c:pt>
                <c:pt idx="33">
                  <c:v>59384</c:v>
                </c:pt>
                <c:pt idx="34">
                  <c:v>2632</c:v>
                </c:pt>
                <c:pt idx="35">
                  <c:v>31924</c:v>
                </c:pt>
                <c:pt idx="36">
                  <c:v>0</c:v>
                </c:pt>
                <c:pt idx="37">
                  <c:v>0</c:v>
                </c:pt>
                <c:pt idx="38">
                  <c:v>14040</c:v>
                </c:pt>
                <c:pt idx="39">
                  <c:v>20653</c:v>
                </c:pt>
                <c:pt idx="40">
                  <c:v>2285</c:v>
                </c:pt>
                <c:pt idx="41">
                  <c:v>30498</c:v>
                </c:pt>
                <c:pt idx="42">
                  <c:v>0</c:v>
                </c:pt>
                <c:pt idx="43">
                  <c:v>0</c:v>
                </c:pt>
                <c:pt idx="44">
                  <c:v>2660.5</c:v>
                </c:pt>
                <c:pt idx="45">
                  <c:v>9923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0F-4643-A5A2-DC98FDA261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Sheet1!$A$2:$A$49</c:f>
              <c:numCache>
                <c:formatCode>m/d/yyyy</c:formatCode>
                <c:ptCount val="48"/>
                <c:pt idx="0">
                  <c:v>42645</c:v>
                </c:pt>
                <c:pt idx="1">
                  <c:v>42647</c:v>
                </c:pt>
                <c:pt idx="2">
                  <c:v>42648</c:v>
                </c:pt>
                <c:pt idx="3">
                  <c:v>42649</c:v>
                </c:pt>
                <c:pt idx="4">
                  <c:v>42650</c:v>
                </c:pt>
                <c:pt idx="5">
                  <c:v>42653</c:v>
                </c:pt>
                <c:pt idx="6">
                  <c:v>42654</c:v>
                </c:pt>
                <c:pt idx="7">
                  <c:v>42656</c:v>
                </c:pt>
                <c:pt idx="8">
                  <c:v>42657</c:v>
                </c:pt>
                <c:pt idx="9">
                  <c:v>42659</c:v>
                </c:pt>
                <c:pt idx="10">
                  <c:v>42660</c:v>
                </c:pt>
                <c:pt idx="11">
                  <c:v>42661</c:v>
                </c:pt>
                <c:pt idx="12">
                  <c:v>42662</c:v>
                </c:pt>
                <c:pt idx="13">
                  <c:v>42663</c:v>
                </c:pt>
                <c:pt idx="14">
                  <c:v>42664</c:v>
                </c:pt>
                <c:pt idx="15">
                  <c:v>42665</c:v>
                </c:pt>
                <c:pt idx="16">
                  <c:v>42666</c:v>
                </c:pt>
                <c:pt idx="17">
                  <c:v>42667</c:v>
                </c:pt>
                <c:pt idx="18">
                  <c:v>42668</c:v>
                </c:pt>
                <c:pt idx="19">
                  <c:v>42669</c:v>
                </c:pt>
                <c:pt idx="20">
                  <c:v>42670</c:v>
                </c:pt>
                <c:pt idx="21">
                  <c:v>42671</c:v>
                </c:pt>
                <c:pt idx="22">
                  <c:v>42672</c:v>
                </c:pt>
                <c:pt idx="23">
                  <c:v>42673</c:v>
                </c:pt>
                <c:pt idx="24">
                  <c:v>42674</c:v>
                </c:pt>
                <c:pt idx="25">
                  <c:v>42676</c:v>
                </c:pt>
                <c:pt idx="26">
                  <c:v>42677</c:v>
                </c:pt>
                <c:pt idx="27">
                  <c:v>42678</c:v>
                </c:pt>
                <c:pt idx="28">
                  <c:v>42679</c:v>
                </c:pt>
                <c:pt idx="29">
                  <c:v>42681</c:v>
                </c:pt>
                <c:pt idx="30">
                  <c:v>42682</c:v>
                </c:pt>
                <c:pt idx="31">
                  <c:v>42683</c:v>
                </c:pt>
                <c:pt idx="32">
                  <c:v>42684</c:v>
                </c:pt>
                <c:pt idx="33">
                  <c:v>42688</c:v>
                </c:pt>
                <c:pt idx="34">
                  <c:v>42690</c:v>
                </c:pt>
                <c:pt idx="35">
                  <c:v>42691</c:v>
                </c:pt>
                <c:pt idx="36">
                  <c:v>42692</c:v>
                </c:pt>
                <c:pt idx="37">
                  <c:v>42693</c:v>
                </c:pt>
                <c:pt idx="38">
                  <c:v>42695</c:v>
                </c:pt>
                <c:pt idx="39">
                  <c:v>42696</c:v>
                </c:pt>
                <c:pt idx="40">
                  <c:v>42697</c:v>
                </c:pt>
                <c:pt idx="41">
                  <c:v>42698</c:v>
                </c:pt>
                <c:pt idx="42">
                  <c:v>42699</c:v>
                </c:pt>
                <c:pt idx="43">
                  <c:v>42701</c:v>
                </c:pt>
                <c:pt idx="44">
                  <c:v>42702</c:v>
                </c:pt>
                <c:pt idx="45">
                  <c:v>42703</c:v>
                </c:pt>
                <c:pt idx="46">
                  <c:v>42704</c:v>
                </c:pt>
                <c:pt idx="47">
                  <c:v>42705</c:v>
                </c:pt>
              </c:numCache>
            </c:numRef>
          </c:cat>
          <c:val>
            <c:numRef>
              <c:f>Sheet1!$D$2:$D$49</c:f>
              <c:numCache>
                <c:formatCode>General</c:formatCode>
                <c:ptCount val="48"/>
                <c:pt idx="0">
                  <c:v>23</c:v>
                </c:pt>
                <c:pt idx="1">
                  <c:v>384</c:v>
                </c:pt>
                <c:pt idx="2">
                  <c:v>75</c:v>
                </c:pt>
                <c:pt idx="3">
                  <c:v>33</c:v>
                </c:pt>
                <c:pt idx="4">
                  <c:v>109</c:v>
                </c:pt>
                <c:pt idx="5">
                  <c:v>237</c:v>
                </c:pt>
                <c:pt idx="6">
                  <c:v>62</c:v>
                </c:pt>
                <c:pt idx="7">
                  <c:v>2106</c:v>
                </c:pt>
                <c:pt idx="8">
                  <c:v>81893</c:v>
                </c:pt>
                <c:pt idx="9">
                  <c:v>6352</c:v>
                </c:pt>
                <c:pt idx="10">
                  <c:v>224</c:v>
                </c:pt>
                <c:pt idx="11">
                  <c:v>664</c:v>
                </c:pt>
                <c:pt idx="12">
                  <c:v>23780</c:v>
                </c:pt>
                <c:pt idx="13">
                  <c:v>333</c:v>
                </c:pt>
                <c:pt idx="14">
                  <c:v>254.66666666667001</c:v>
                </c:pt>
                <c:pt idx="15">
                  <c:v>209</c:v>
                </c:pt>
                <c:pt idx="16">
                  <c:v>430</c:v>
                </c:pt>
                <c:pt idx="17">
                  <c:v>208</c:v>
                </c:pt>
                <c:pt idx="18">
                  <c:v>122</c:v>
                </c:pt>
                <c:pt idx="19">
                  <c:v>177.5</c:v>
                </c:pt>
                <c:pt idx="20">
                  <c:v>963.5</c:v>
                </c:pt>
                <c:pt idx="21">
                  <c:v>75</c:v>
                </c:pt>
                <c:pt idx="22">
                  <c:v>575</c:v>
                </c:pt>
                <c:pt idx="23">
                  <c:v>118</c:v>
                </c:pt>
                <c:pt idx="24">
                  <c:v>287</c:v>
                </c:pt>
                <c:pt idx="25">
                  <c:v>133</c:v>
                </c:pt>
                <c:pt idx="26">
                  <c:v>9503.5</c:v>
                </c:pt>
                <c:pt idx="27">
                  <c:v>9483</c:v>
                </c:pt>
                <c:pt idx="28">
                  <c:v>19</c:v>
                </c:pt>
                <c:pt idx="29">
                  <c:v>3426</c:v>
                </c:pt>
                <c:pt idx="30">
                  <c:v>1083</c:v>
                </c:pt>
                <c:pt idx="31">
                  <c:v>1001</c:v>
                </c:pt>
                <c:pt idx="32">
                  <c:v>577.5</c:v>
                </c:pt>
                <c:pt idx="33">
                  <c:v>2663</c:v>
                </c:pt>
                <c:pt idx="34">
                  <c:v>319</c:v>
                </c:pt>
                <c:pt idx="35">
                  <c:v>1661</c:v>
                </c:pt>
                <c:pt idx="36">
                  <c:v>246</c:v>
                </c:pt>
                <c:pt idx="37">
                  <c:v>448</c:v>
                </c:pt>
                <c:pt idx="38">
                  <c:v>54919</c:v>
                </c:pt>
                <c:pt idx="39">
                  <c:v>352</c:v>
                </c:pt>
                <c:pt idx="40">
                  <c:v>1290</c:v>
                </c:pt>
                <c:pt idx="41">
                  <c:v>190</c:v>
                </c:pt>
                <c:pt idx="42">
                  <c:v>3708</c:v>
                </c:pt>
                <c:pt idx="43">
                  <c:v>22061.333333333001</c:v>
                </c:pt>
                <c:pt idx="44">
                  <c:v>93.5</c:v>
                </c:pt>
                <c:pt idx="45">
                  <c:v>459</c:v>
                </c:pt>
                <c:pt idx="46">
                  <c:v>16469</c:v>
                </c:pt>
                <c:pt idx="47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0F-4643-A5A2-DC98FDA26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923544"/>
        <c:axId val="235926168"/>
      </c:areaChart>
      <c:dateAx>
        <c:axId val="23592354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26168"/>
        <c:crosses val="autoZero"/>
        <c:auto val="1"/>
        <c:lblOffset val="100"/>
        <c:baseTimeUnit val="days"/>
      </c:dateAx>
      <c:valAx>
        <c:axId val="23592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235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Reach per Post (Organic, Viral, Paid)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5082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10/01/2016 - 12/01/2016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9084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Facebook: Reach per Post (Organic, Viral, Paid)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Reach per Post (Organic, Viral, Paid)</dc:title>
  <dc:creator>Frederik Peiniger</dc:creator>
  <cp:lastModifiedBy>Frederik Peiniger</cp:lastModifiedBy>
  <cp:revision>1</cp:revision>
  <dcterms:created xsi:type="dcterms:W3CDTF">2016-12-05T09:32:40Z</dcterms:created>
  <dcterms:modified xsi:type="dcterms:W3CDTF">2016-12-05T09:32:44Z</dcterms:modified>
</cp:coreProperties>
</file>