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2698</c:v>
                </c:pt>
                <c:pt idx="1">
                  <c:v>6191</c:v>
                </c:pt>
                <c:pt idx="2">
                  <c:v>10921</c:v>
                </c:pt>
                <c:pt idx="3">
                  <c:v>8847</c:v>
                </c:pt>
                <c:pt idx="4">
                  <c:v>7464</c:v>
                </c:pt>
                <c:pt idx="5">
                  <c:v>3987</c:v>
                </c:pt>
                <c:pt idx="6">
                  <c:v>1159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57-4297-AACF-9590029915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6744</c:v>
                </c:pt>
                <c:pt idx="1">
                  <c:v>18038</c:v>
                </c:pt>
                <c:pt idx="2">
                  <c:v>17868</c:v>
                </c:pt>
                <c:pt idx="3">
                  <c:v>11898</c:v>
                </c:pt>
                <c:pt idx="4">
                  <c:v>8965</c:v>
                </c:pt>
                <c:pt idx="5">
                  <c:v>3560</c:v>
                </c:pt>
                <c:pt idx="6">
                  <c:v>1695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57-4297-AACF-959002991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697712"/>
        <c:axId val="238620216"/>
      </c:barChart>
      <c:catAx>
        <c:axId val="24069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20216"/>
        <c:crosses val="autoZero"/>
        <c:auto val="1"/>
        <c:lblAlgn val="ctr"/>
        <c:lblOffset val="100"/>
        <c:noMultiLvlLbl val="0"/>
      </c:catAx>
      <c:valAx>
        <c:axId val="23862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9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Demographics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6181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10/01/2016 - 10/31/2016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77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Demographics</dc:title>
  <dc:creator>Frederik Peiniger</dc:creator>
  <cp:lastModifiedBy>Frederik Peiniger</cp:lastModifiedBy>
  <cp:revision>1</cp:revision>
  <dcterms:created xsi:type="dcterms:W3CDTF">2016-11-21T10:11:38Z</dcterms:created>
  <dcterms:modified xsi:type="dcterms:W3CDTF">2016-11-21T10:11:46Z</dcterms:modified>
</cp:coreProperties>
</file>