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81035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41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30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803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909176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8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Albania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51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0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5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Bosnia and Herzegovina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59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6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5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Bulgaria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1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2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Switzerland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369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10/01/2016 - 10/31/2016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39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87256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16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772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413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1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8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63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Czech Republic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9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6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Denmark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72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0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26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07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2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Greece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7980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10/01/2016 - 10/31/2016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6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95209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29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64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599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372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Croatia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5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Hungary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83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75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98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855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10/01/2016 - 10/31/2016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589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Fans By Country Table - 1 of 3</vt:lpstr>
      <vt:lpstr>Fans By Country Table - 2 of 3</vt:lpstr>
      <vt:lpstr>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By Country Table - 1 of 3</dc:title>
  <dc:creator>Frederik Peiniger</dc:creator>
  <cp:lastModifiedBy>Frederik Peiniger</cp:lastModifiedBy>
  <cp:revision>1</cp:revision>
  <dcterms:created xsi:type="dcterms:W3CDTF">2016-11-21T09:51:51Z</dcterms:created>
  <dcterms:modified xsi:type="dcterms:W3CDTF">2016-11-21T09:52:18Z</dcterms:modified>
</cp:coreProperties>
</file>